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5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Lissdaniels" userId="becf676f-b2a6-4582-9461-91bcf8547e8a" providerId="ADAL" clId="{B1CE0A0A-A9CF-4DEE-AE72-B9C20F31A48D}"/>
    <pc:docChg chg="undo custSel modSld">
      <pc:chgData name="Sara Lissdaniels" userId="becf676f-b2a6-4582-9461-91bcf8547e8a" providerId="ADAL" clId="{B1CE0A0A-A9CF-4DEE-AE72-B9C20F31A48D}" dt="2025-03-17T15:43:47.994" v="100" actId="1076"/>
      <pc:docMkLst>
        <pc:docMk/>
      </pc:docMkLst>
      <pc:sldChg chg="addSp delSp modSp mod modClrScheme chgLayout">
        <pc:chgData name="Sara Lissdaniels" userId="becf676f-b2a6-4582-9461-91bcf8547e8a" providerId="ADAL" clId="{B1CE0A0A-A9CF-4DEE-AE72-B9C20F31A48D}" dt="2025-03-17T15:43:38.290" v="98" actId="1076"/>
        <pc:sldMkLst>
          <pc:docMk/>
          <pc:sldMk cId="1854909" sldId="262"/>
        </pc:sldMkLst>
        <pc:spChg chg="mod">
          <ac:chgData name="Sara Lissdaniels" userId="becf676f-b2a6-4582-9461-91bcf8547e8a" providerId="ADAL" clId="{B1CE0A0A-A9CF-4DEE-AE72-B9C20F31A48D}" dt="2025-03-17T15:41:22.491" v="70" actId="26606"/>
          <ac:spMkLst>
            <pc:docMk/>
            <pc:sldMk cId="1854909" sldId="262"/>
            <ac:spMk id="2" creationId="{631117EB-35D3-AAD2-ABAE-A97C7ED6701D}"/>
          </ac:spMkLst>
        </pc:spChg>
        <pc:graphicFrameChg chg="add mod modGraphic">
          <ac:chgData name="Sara Lissdaniels" userId="becf676f-b2a6-4582-9461-91bcf8547e8a" providerId="ADAL" clId="{B1CE0A0A-A9CF-4DEE-AE72-B9C20F31A48D}" dt="2025-03-17T15:43:38.290" v="98" actId="1076"/>
          <ac:graphicFrameMkLst>
            <pc:docMk/>
            <pc:sldMk cId="1854909" sldId="262"/>
            <ac:graphicFrameMk id="13" creationId="{E3580A11-31B3-CA20-D308-81E9DAB18227}"/>
          </ac:graphicFrameMkLst>
        </pc:graphicFrameChg>
      </pc:sldChg>
      <pc:sldChg chg="addSp delSp modSp mod">
        <pc:chgData name="Sara Lissdaniels" userId="becf676f-b2a6-4582-9461-91bcf8547e8a" providerId="ADAL" clId="{B1CE0A0A-A9CF-4DEE-AE72-B9C20F31A48D}" dt="2025-03-17T15:43:47.994" v="100" actId="1076"/>
        <pc:sldMkLst>
          <pc:docMk/>
          <pc:sldMk cId="1707022259" sldId="263"/>
        </pc:sldMkLst>
        <pc:graphicFrameChg chg="add mod modGraphic">
          <ac:chgData name="Sara Lissdaniels" userId="becf676f-b2a6-4582-9461-91bcf8547e8a" providerId="ADAL" clId="{B1CE0A0A-A9CF-4DEE-AE72-B9C20F31A48D}" dt="2025-03-17T15:43:47.994" v="100" actId="1076"/>
          <ac:graphicFrameMkLst>
            <pc:docMk/>
            <pc:sldMk cId="1707022259" sldId="263"/>
            <ac:graphicFrameMk id="6" creationId="{9E2ED2F7-B34F-69AF-5CB2-D7BACA34FADD}"/>
          </ac:graphicFrameMkLst>
        </pc:graphicFrameChg>
        <pc:graphicFrameChg chg="add mod">
          <ac:chgData name="Sara Lissdaniels" userId="becf676f-b2a6-4582-9461-91bcf8547e8a" providerId="ADAL" clId="{B1CE0A0A-A9CF-4DEE-AE72-B9C20F31A48D}" dt="2025-03-17T15:43:43.778" v="99" actId="1076"/>
          <ac:graphicFrameMkLst>
            <pc:docMk/>
            <pc:sldMk cId="1707022259" sldId="263"/>
            <ac:graphicFrameMk id="7" creationId="{91776932-3A23-7104-6FB9-283CCACE420C}"/>
          </ac:graphicFrameMkLst>
        </pc:graphicFrameChg>
      </pc:sldChg>
    </pc:docChg>
  </pc:docChgLst>
  <pc:docChgLst>
    <pc:chgData name="Sara Lissdaniels" userId="becf676f-b2a6-4582-9461-91bcf8547e8a" providerId="ADAL" clId="{1225ED18-3E7B-4BDB-8E8D-38E73C5381DE}"/>
    <pc:docChg chg="custSel modSld">
      <pc:chgData name="Sara Lissdaniels" userId="becf676f-b2a6-4582-9461-91bcf8547e8a" providerId="ADAL" clId="{1225ED18-3E7B-4BDB-8E8D-38E73C5381DE}" dt="2025-04-07T07:30:44.733" v="1" actId="207"/>
      <pc:docMkLst>
        <pc:docMk/>
      </pc:docMkLst>
      <pc:sldChg chg="modSp mod">
        <pc:chgData name="Sara Lissdaniels" userId="becf676f-b2a6-4582-9461-91bcf8547e8a" providerId="ADAL" clId="{1225ED18-3E7B-4BDB-8E8D-38E73C5381DE}" dt="2025-04-07T07:30:38.924" v="0" actId="207"/>
        <pc:sldMkLst>
          <pc:docMk/>
          <pc:sldMk cId="1854909" sldId="262"/>
        </pc:sldMkLst>
        <pc:graphicFrameChg chg="modGraphic">
          <ac:chgData name="Sara Lissdaniels" userId="becf676f-b2a6-4582-9461-91bcf8547e8a" providerId="ADAL" clId="{1225ED18-3E7B-4BDB-8E8D-38E73C5381DE}" dt="2025-04-07T07:30:38.924" v="0" actId="207"/>
          <ac:graphicFrameMkLst>
            <pc:docMk/>
            <pc:sldMk cId="1854909" sldId="262"/>
            <ac:graphicFrameMk id="13" creationId="{E3580A11-31B3-CA20-D308-81E9DAB18227}"/>
          </ac:graphicFrameMkLst>
        </pc:graphicFrameChg>
      </pc:sldChg>
      <pc:sldChg chg="modSp mod">
        <pc:chgData name="Sara Lissdaniels" userId="becf676f-b2a6-4582-9461-91bcf8547e8a" providerId="ADAL" clId="{1225ED18-3E7B-4BDB-8E8D-38E73C5381DE}" dt="2025-04-07T07:30:44.733" v="1" actId="207"/>
        <pc:sldMkLst>
          <pc:docMk/>
          <pc:sldMk cId="1707022259" sldId="263"/>
        </pc:sldMkLst>
        <pc:graphicFrameChg chg="modGraphic">
          <ac:chgData name="Sara Lissdaniels" userId="becf676f-b2a6-4582-9461-91bcf8547e8a" providerId="ADAL" clId="{1225ED18-3E7B-4BDB-8E8D-38E73C5381DE}" dt="2025-04-07T07:30:44.733" v="1" actId="207"/>
          <ac:graphicFrameMkLst>
            <pc:docMk/>
            <pc:sldMk cId="1707022259" sldId="263"/>
            <ac:graphicFrameMk id="7" creationId="{91776932-3A23-7104-6FB9-283CCACE420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C32A08-6FFB-BA44-B814-A71AD9B02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887" y="702233"/>
            <a:ext cx="8324335" cy="3046988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0000"/>
              </a:lnSpc>
              <a:defRPr sz="8000"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5E8F6E6-530A-204D-A6D8-72FACE68E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887" y="4763530"/>
            <a:ext cx="5698524" cy="1686697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8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7" name="Parallelltrapets 6">
            <a:extLst>
              <a:ext uri="{FF2B5EF4-FFF2-40B4-BE49-F238E27FC236}">
                <a16:creationId xmlns:a16="http://schemas.microsoft.com/office/drawing/2014/main" id="{4B4D417A-2919-CE48-ABDF-C63D62D326FF}"/>
              </a:ext>
            </a:extLst>
          </p:cNvPr>
          <p:cNvSpPr/>
          <p:nvPr userDrawn="1"/>
        </p:nvSpPr>
        <p:spPr>
          <a:xfrm>
            <a:off x="7865076" y="-12364"/>
            <a:ext cx="4359344" cy="6888898"/>
          </a:xfrm>
          <a:custGeom>
            <a:avLst/>
            <a:gdLst>
              <a:gd name="connsiteX0" fmla="*/ 0 w 2813222"/>
              <a:gd name="connsiteY0" fmla="*/ 6858000 h 6858000"/>
              <a:gd name="connsiteX1" fmla="*/ 1321145 w 2813222"/>
              <a:gd name="connsiteY1" fmla="*/ 0 h 6858000"/>
              <a:gd name="connsiteX2" fmla="*/ 1492077 w 2813222"/>
              <a:gd name="connsiteY2" fmla="*/ 0 h 6858000"/>
              <a:gd name="connsiteX3" fmla="*/ 2813222 w 2813222"/>
              <a:gd name="connsiteY3" fmla="*/ 6858000 h 6858000"/>
              <a:gd name="connsiteX4" fmla="*/ 0 w 2813222"/>
              <a:gd name="connsiteY4" fmla="*/ 6858000 h 6858000"/>
              <a:gd name="connsiteX0" fmla="*/ 0 w 2820429"/>
              <a:gd name="connsiteY0" fmla="*/ 6858000 h 6858000"/>
              <a:gd name="connsiteX1" fmla="*/ 1321145 w 2820429"/>
              <a:gd name="connsiteY1" fmla="*/ 0 h 6858000"/>
              <a:gd name="connsiteX2" fmla="*/ 2820429 w 2820429"/>
              <a:gd name="connsiteY2" fmla="*/ 6178 h 6858000"/>
              <a:gd name="connsiteX3" fmla="*/ 2813222 w 2820429"/>
              <a:gd name="connsiteY3" fmla="*/ 6858000 h 6858000"/>
              <a:gd name="connsiteX4" fmla="*/ 0 w 2820429"/>
              <a:gd name="connsiteY4" fmla="*/ 6858000 h 6858000"/>
              <a:gd name="connsiteX0" fmla="*/ 0 w 2813446"/>
              <a:gd name="connsiteY0" fmla="*/ 6870357 h 6870357"/>
              <a:gd name="connsiteX1" fmla="*/ 1321145 w 2813446"/>
              <a:gd name="connsiteY1" fmla="*/ 12357 h 6870357"/>
              <a:gd name="connsiteX2" fmla="*/ 2800321 w 2813446"/>
              <a:gd name="connsiteY2" fmla="*/ 0 h 6870357"/>
              <a:gd name="connsiteX3" fmla="*/ 2813222 w 2813446"/>
              <a:gd name="connsiteY3" fmla="*/ 6870357 h 6870357"/>
              <a:gd name="connsiteX4" fmla="*/ 0 w 2813446"/>
              <a:gd name="connsiteY4" fmla="*/ 6870357 h 6870357"/>
              <a:gd name="connsiteX0" fmla="*/ 0 w 2816408"/>
              <a:gd name="connsiteY0" fmla="*/ 6864179 h 6864179"/>
              <a:gd name="connsiteX1" fmla="*/ 1321145 w 2816408"/>
              <a:gd name="connsiteY1" fmla="*/ 6179 h 6864179"/>
              <a:gd name="connsiteX2" fmla="*/ 2816408 w 2816408"/>
              <a:gd name="connsiteY2" fmla="*/ 0 h 6864179"/>
              <a:gd name="connsiteX3" fmla="*/ 2813222 w 2816408"/>
              <a:gd name="connsiteY3" fmla="*/ 6864179 h 6864179"/>
              <a:gd name="connsiteX4" fmla="*/ 0 w 2816408"/>
              <a:gd name="connsiteY4" fmla="*/ 6864179 h 6864179"/>
              <a:gd name="connsiteX0" fmla="*/ 0 w 2837509"/>
              <a:gd name="connsiteY0" fmla="*/ 6864179 h 6882714"/>
              <a:gd name="connsiteX1" fmla="*/ 1321145 w 2837509"/>
              <a:gd name="connsiteY1" fmla="*/ 6179 h 6882714"/>
              <a:gd name="connsiteX2" fmla="*/ 2816408 w 2837509"/>
              <a:gd name="connsiteY2" fmla="*/ 0 h 6882714"/>
              <a:gd name="connsiteX3" fmla="*/ 2837351 w 2837509"/>
              <a:gd name="connsiteY3" fmla="*/ 6882714 h 6882714"/>
              <a:gd name="connsiteX4" fmla="*/ 0 w 2837509"/>
              <a:gd name="connsiteY4" fmla="*/ 6864179 h 6882714"/>
              <a:gd name="connsiteX0" fmla="*/ 0 w 2837509"/>
              <a:gd name="connsiteY0" fmla="*/ 6870369 h 6888904"/>
              <a:gd name="connsiteX1" fmla="*/ 1329188 w 2837509"/>
              <a:gd name="connsiteY1" fmla="*/ 0 h 6888904"/>
              <a:gd name="connsiteX2" fmla="*/ 2816408 w 2837509"/>
              <a:gd name="connsiteY2" fmla="*/ 6190 h 6888904"/>
              <a:gd name="connsiteX3" fmla="*/ 2837351 w 2837509"/>
              <a:gd name="connsiteY3" fmla="*/ 6888904 h 6888904"/>
              <a:gd name="connsiteX4" fmla="*/ 0 w 2837509"/>
              <a:gd name="connsiteY4" fmla="*/ 6870369 h 6888904"/>
              <a:gd name="connsiteX0" fmla="*/ 0 w 2837509"/>
              <a:gd name="connsiteY0" fmla="*/ 6876554 h 6895089"/>
              <a:gd name="connsiteX1" fmla="*/ 1807750 w 2837509"/>
              <a:gd name="connsiteY1" fmla="*/ 0 h 6895089"/>
              <a:gd name="connsiteX2" fmla="*/ 2816408 w 2837509"/>
              <a:gd name="connsiteY2" fmla="*/ 12375 h 6895089"/>
              <a:gd name="connsiteX3" fmla="*/ 2837351 w 2837509"/>
              <a:gd name="connsiteY3" fmla="*/ 6895089 h 6895089"/>
              <a:gd name="connsiteX4" fmla="*/ 0 w 2837509"/>
              <a:gd name="connsiteY4" fmla="*/ 6876554 h 6895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7509" h="6895089">
                <a:moveTo>
                  <a:pt x="0" y="6876554"/>
                </a:moveTo>
                <a:lnTo>
                  <a:pt x="1807750" y="0"/>
                </a:lnTo>
                <a:lnTo>
                  <a:pt x="2816408" y="12375"/>
                </a:lnTo>
                <a:cubicBezTo>
                  <a:pt x="2814006" y="2296316"/>
                  <a:pt x="2839753" y="4611148"/>
                  <a:pt x="2837351" y="6895089"/>
                </a:cubicBezTo>
                <a:lnTo>
                  <a:pt x="0" y="68765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C7577B8-EC7F-5D46-B2D1-38B819AF4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7130" y="5926069"/>
            <a:ext cx="1075723" cy="52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95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10B80A2-89E1-9048-A3C6-32448BC6AD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, lil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10B80A2-89E1-9048-A3C6-32448BC6AD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29"/>
            <a:ext cx="513834" cy="25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308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, lila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0011AD6-1328-C146-8AC8-CC75495CA28B}"/>
              </a:ext>
            </a:extLst>
          </p:cNvPr>
          <p:cNvSpPr/>
          <p:nvPr userDrawn="1"/>
        </p:nvSpPr>
        <p:spPr>
          <a:xfrm>
            <a:off x="10385854" y="5733535"/>
            <a:ext cx="1756719" cy="10750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6162933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5240956" cy="404542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 80">
            <a:extLst>
              <a:ext uri="{FF2B5EF4-FFF2-40B4-BE49-F238E27FC236}">
                <a16:creationId xmlns:a16="http://schemas.microsoft.com/office/drawing/2014/main" id="{9C532D9F-D2D3-714A-91A8-EC1FC490414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67977" y="-16830"/>
            <a:ext cx="6448658" cy="6892820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754479" h="6150829">
                <a:moveTo>
                  <a:pt x="5077281" y="5678307"/>
                </a:moveTo>
                <a:lnTo>
                  <a:pt x="5077281" y="5891126"/>
                </a:lnTo>
                <a:lnTo>
                  <a:pt x="5113951" y="5891126"/>
                </a:lnTo>
                <a:cubicBezTo>
                  <a:pt x="5113948" y="5825267"/>
                  <a:pt x="5114061" y="5779199"/>
                  <a:pt x="5114058" y="5713339"/>
                </a:cubicBezTo>
                <a:cubicBezTo>
                  <a:pt x="5113862" y="5713781"/>
                  <a:pt x="5219782" y="5713326"/>
                  <a:pt x="5219679" y="5713584"/>
                </a:cubicBezTo>
                <a:cubicBezTo>
                  <a:pt x="5219704" y="5713713"/>
                  <a:pt x="5236302" y="5678799"/>
                  <a:pt x="5236440" y="5678307"/>
                </a:cubicBezTo>
                <a:lnTo>
                  <a:pt x="5077281" y="5678307"/>
                </a:lnTo>
                <a:close/>
                <a:moveTo>
                  <a:pt x="5443771" y="5676020"/>
                </a:moveTo>
                <a:lnTo>
                  <a:pt x="5349747" y="5676407"/>
                </a:lnTo>
                <a:lnTo>
                  <a:pt x="5365589" y="5711426"/>
                </a:lnTo>
                <a:lnTo>
                  <a:pt x="5443771" y="5711426"/>
                </a:lnTo>
                <a:cubicBezTo>
                  <a:pt x="5458669" y="5711018"/>
                  <a:pt x="5483056" y="5719002"/>
                  <a:pt x="5485760" y="5742854"/>
                </a:cubicBezTo>
                <a:cubicBezTo>
                  <a:pt x="5488229" y="5781687"/>
                  <a:pt x="5453539" y="5783168"/>
                  <a:pt x="5450212" y="5784198"/>
                </a:cubicBezTo>
                <a:cubicBezTo>
                  <a:pt x="5444115" y="5784327"/>
                  <a:pt x="5406741" y="5784263"/>
                  <a:pt x="5398047" y="5784456"/>
                </a:cubicBezTo>
                <a:cubicBezTo>
                  <a:pt x="5398112" y="5784649"/>
                  <a:pt x="5413890" y="5819339"/>
                  <a:pt x="5414276" y="5819490"/>
                </a:cubicBezTo>
                <a:cubicBezTo>
                  <a:pt x="5414426" y="5819769"/>
                  <a:pt x="5436816" y="5819382"/>
                  <a:pt x="5436816" y="5819361"/>
                </a:cubicBezTo>
                <a:cubicBezTo>
                  <a:pt x="5437181" y="5819468"/>
                  <a:pt x="5475521" y="5888613"/>
                  <a:pt x="5475585" y="5888784"/>
                </a:cubicBezTo>
                <a:lnTo>
                  <a:pt x="5519764" y="5888398"/>
                </a:lnTo>
                <a:cubicBezTo>
                  <a:pt x="5519914" y="5888398"/>
                  <a:pt x="5475693" y="5812706"/>
                  <a:pt x="5476100" y="5812406"/>
                </a:cubicBezTo>
                <a:cubicBezTo>
                  <a:pt x="5506411" y="5802810"/>
                  <a:pt x="5525367" y="5776790"/>
                  <a:pt x="5522340" y="5740535"/>
                </a:cubicBezTo>
                <a:cubicBezTo>
                  <a:pt x="5519463" y="5688309"/>
                  <a:pt x="5474297" y="5676619"/>
                  <a:pt x="5443771" y="5676020"/>
                </a:cubicBezTo>
                <a:close/>
                <a:moveTo>
                  <a:pt x="5309125" y="5674934"/>
                </a:moveTo>
                <a:lnTo>
                  <a:pt x="5278638" y="5675063"/>
                </a:lnTo>
                <a:lnTo>
                  <a:pt x="5229147" y="5784347"/>
                </a:lnTo>
                <a:lnTo>
                  <a:pt x="5146948" y="5784272"/>
                </a:lnTo>
                <a:lnTo>
                  <a:pt x="5146948" y="5819434"/>
                </a:lnTo>
                <a:lnTo>
                  <a:pt x="5213257" y="5819434"/>
                </a:lnTo>
                <a:lnTo>
                  <a:pt x="5181908" y="5888655"/>
                </a:lnTo>
                <a:lnTo>
                  <a:pt x="5220768" y="5888784"/>
                </a:lnTo>
                <a:cubicBezTo>
                  <a:pt x="5220711" y="5888653"/>
                  <a:pt x="5234555" y="5857573"/>
                  <a:pt x="5250169" y="5822615"/>
                </a:cubicBezTo>
                <a:lnTo>
                  <a:pt x="5251590" y="5819434"/>
                </a:lnTo>
                <a:lnTo>
                  <a:pt x="5303827" y="5819434"/>
                </a:lnTo>
                <a:lnTo>
                  <a:pt x="5288113" y="5784401"/>
                </a:lnTo>
                <a:lnTo>
                  <a:pt x="5267259" y="5784381"/>
                </a:lnTo>
                <a:lnTo>
                  <a:pt x="5270265" y="5777661"/>
                </a:lnTo>
                <a:lnTo>
                  <a:pt x="5293390" y="5726066"/>
                </a:lnTo>
                <a:cubicBezTo>
                  <a:pt x="5293730" y="5726122"/>
                  <a:pt x="5365543" y="5888538"/>
                  <a:pt x="5365523" y="5888729"/>
                </a:cubicBezTo>
                <a:cubicBezTo>
                  <a:pt x="5365631" y="5888662"/>
                  <a:pt x="5405877" y="5888877"/>
                  <a:pt x="5405708" y="5888729"/>
                </a:cubicBezTo>
                <a:cubicBezTo>
                  <a:pt x="5405734" y="5888858"/>
                  <a:pt x="5308987" y="5675426"/>
                  <a:pt x="5309125" y="5674934"/>
                </a:cubicBezTo>
                <a:close/>
                <a:moveTo>
                  <a:pt x="1208125" y="0"/>
                </a:moveTo>
                <a:lnTo>
                  <a:pt x="5748193" y="9067"/>
                </a:lnTo>
                <a:cubicBezTo>
                  <a:pt x="5750288" y="2056321"/>
                  <a:pt x="5752384" y="4103575"/>
                  <a:pt x="5754479" y="6150829"/>
                </a:cubicBezTo>
                <a:lnTo>
                  <a:pt x="0" y="6150828"/>
                </a:lnTo>
                <a:lnTo>
                  <a:pt x="120812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7822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, vit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2" y="563629"/>
            <a:ext cx="6162933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5240956" cy="404542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bild 80">
            <a:extLst>
              <a:ext uri="{FF2B5EF4-FFF2-40B4-BE49-F238E27FC236}">
                <a16:creationId xmlns:a16="http://schemas.microsoft.com/office/drawing/2014/main" id="{3C49285B-A625-4C44-B4FA-0FB92EA3DF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67977" y="-16830"/>
            <a:ext cx="6448658" cy="6892820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754479" h="6150829">
                <a:moveTo>
                  <a:pt x="5077281" y="5678307"/>
                </a:moveTo>
                <a:lnTo>
                  <a:pt x="5077281" y="5891126"/>
                </a:lnTo>
                <a:lnTo>
                  <a:pt x="5113951" y="5891126"/>
                </a:lnTo>
                <a:cubicBezTo>
                  <a:pt x="5113948" y="5825267"/>
                  <a:pt x="5114061" y="5779199"/>
                  <a:pt x="5114058" y="5713339"/>
                </a:cubicBezTo>
                <a:cubicBezTo>
                  <a:pt x="5113862" y="5713781"/>
                  <a:pt x="5219782" y="5713326"/>
                  <a:pt x="5219679" y="5713584"/>
                </a:cubicBezTo>
                <a:cubicBezTo>
                  <a:pt x="5219704" y="5713713"/>
                  <a:pt x="5236302" y="5678799"/>
                  <a:pt x="5236440" y="5678307"/>
                </a:cubicBezTo>
                <a:lnTo>
                  <a:pt x="5077281" y="5678307"/>
                </a:lnTo>
                <a:close/>
                <a:moveTo>
                  <a:pt x="5443771" y="5676020"/>
                </a:moveTo>
                <a:lnTo>
                  <a:pt x="5349747" y="5676407"/>
                </a:lnTo>
                <a:lnTo>
                  <a:pt x="5365589" y="5711426"/>
                </a:lnTo>
                <a:lnTo>
                  <a:pt x="5443771" y="5711426"/>
                </a:lnTo>
                <a:cubicBezTo>
                  <a:pt x="5458669" y="5711018"/>
                  <a:pt x="5483056" y="5719002"/>
                  <a:pt x="5485760" y="5742854"/>
                </a:cubicBezTo>
                <a:cubicBezTo>
                  <a:pt x="5488229" y="5781687"/>
                  <a:pt x="5453539" y="5783168"/>
                  <a:pt x="5450212" y="5784198"/>
                </a:cubicBezTo>
                <a:cubicBezTo>
                  <a:pt x="5444115" y="5784327"/>
                  <a:pt x="5406741" y="5784263"/>
                  <a:pt x="5398047" y="5784456"/>
                </a:cubicBezTo>
                <a:cubicBezTo>
                  <a:pt x="5398112" y="5784649"/>
                  <a:pt x="5413890" y="5819339"/>
                  <a:pt x="5414276" y="5819490"/>
                </a:cubicBezTo>
                <a:cubicBezTo>
                  <a:pt x="5414426" y="5819769"/>
                  <a:pt x="5436816" y="5819382"/>
                  <a:pt x="5436816" y="5819361"/>
                </a:cubicBezTo>
                <a:cubicBezTo>
                  <a:pt x="5437181" y="5819468"/>
                  <a:pt x="5475521" y="5888613"/>
                  <a:pt x="5475585" y="5888784"/>
                </a:cubicBezTo>
                <a:lnTo>
                  <a:pt x="5519764" y="5888398"/>
                </a:lnTo>
                <a:cubicBezTo>
                  <a:pt x="5519914" y="5888398"/>
                  <a:pt x="5475693" y="5812706"/>
                  <a:pt x="5476100" y="5812406"/>
                </a:cubicBezTo>
                <a:cubicBezTo>
                  <a:pt x="5506411" y="5802810"/>
                  <a:pt x="5525367" y="5776790"/>
                  <a:pt x="5522340" y="5740535"/>
                </a:cubicBezTo>
                <a:cubicBezTo>
                  <a:pt x="5519463" y="5688309"/>
                  <a:pt x="5474297" y="5676619"/>
                  <a:pt x="5443771" y="5676020"/>
                </a:cubicBezTo>
                <a:close/>
                <a:moveTo>
                  <a:pt x="5309125" y="5674934"/>
                </a:moveTo>
                <a:lnTo>
                  <a:pt x="5278638" y="5675063"/>
                </a:lnTo>
                <a:lnTo>
                  <a:pt x="5229147" y="5784347"/>
                </a:lnTo>
                <a:lnTo>
                  <a:pt x="5146948" y="5784272"/>
                </a:lnTo>
                <a:lnTo>
                  <a:pt x="5146948" y="5819434"/>
                </a:lnTo>
                <a:lnTo>
                  <a:pt x="5213257" y="5819434"/>
                </a:lnTo>
                <a:lnTo>
                  <a:pt x="5181908" y="5888655"/>
                </a:lnTo>
                <a:lnTo>
                  <a:pt x="5220768" y="5888784"/>
                </a:lnTo>
                <a:cubicBezTo>
                  <a:pt x="5220711" y="5888653"/>
                  <a:pt x="5234555" y="5857573"/>
                  <a:pt x="5250169" y="5822615"/>
                </a:cubicBezTo>
                <a:lnTo>
                  <a:pt x="5251590" y="5819434"/>
                </a:lnTo>
                <a:lnTo>
                  <a:pt x="5303827" y="5819434"/>
                </a:lnTo>
                <a:lnTo>
                  <a:pt x="5288113" y="5784401"/>
                </a:lnTo>
                <a:lnTo>
                  <a:pt x="5267259" y="5784381"/>
                </a:lnTo>
                <a:lnTo>
                  <a:pt x="5270265" y="5777661"/>
                </a:lnTo>
                <a:lnTo>
                  <a:pt x="5293390" y="5726066"/>
                </a:lnTo>
                <a:cubicBezTo>
                  <a:pt x="5293730" y="5726122"/>
                  <a:pt x="5365543" y="5888538"/>
                  <a:pt x="5365523" y="5888729"/>
                </a:cubicBezTo>
                <a:cubicBezTo>
                  <a:pt x="5365631" y="5888662"/>
                  <a:pt x="5405877" y="5888877"/>
                  <a:pt x="5405708" y="5888729"/>
                </a:cubicBezTo>
                <a:cubicBezTo>
                  <a:pt x="5405734" y="5888858"/>
                  <a:pt x="5308987" y="5675426"/>
                  <a:pt x="5309125" y="5674934"/>
                </a:cubicBezTo>
                <a:close/>
                <a:moveTo>
                  <a:pt x="1208125" y="0"/>
                </a:moveTo>
                <a:lnTo>
                  <a:pt x="5748193" y="9067"/>
                </a:lnTo>
                <a:cubicBezTo>
                  <a:pt x="5750288" y="2056321"/>
                  <a:pt x="5752384" y="4103575"/>
                  <a:pt x="5754479" y="6150829"/>
                </a:cubicBezTo>
                <a:lnTo>
                  <a:pt x="0" y="6150828"/>
                </a:lnTo>
                <a:lnTo>
                  <a:pt x="120812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5286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, grå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9C5671-680A-DD4E-A82F-71E20A9C4DAF}"/>
              </a:ext>
            </a:extLst>
          </p:cNvPr>
          <p:cNvSpPr/>
          <p:nvPr userDrawn="1"/>
        </p:nvSpPr>
        <p:spPr>
          <a:xfrm>
            <a:off x="10385854" y="5733535"/>
            <a:ext cx="1756719" cy="1075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2" y="563629"/>
            <a:ext cx="6162933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5240956" cy="404542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bild 80">
            <a:extLst>
              <a:ext uri="{FF2B5EF4-FFF2-40B4-BE49-F238E27FC236}">
                <a16:creationId xmlns:a16="http://schemas.microsoft.com/office/drawing/2014/main" id="{8F49F880-28DA-C147-BD48-0235361321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67977" y="-16830"/>
            <a:ext cx="6448658" cy="6892820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754479" h="6150829">
                <a:moveTo>
                  <a:pt x="5077281" y="5678307"/>
                </a:moveTo>
                <a:lnTo>
                  <a:pt x="5077281" y="5891126"/>
                </a:lnTo>
                <a:lnTo>
                  <a:pt x="5113951" y="5891126"/>
                </a:lnTo>
                <a:cubicBezTo>
                  <a:pt x="5113948" y="5825267"/>
                  <a:pt x="5114061" y="5779199"/>
                  <a:pt x="5114058" y="5713339"/>
                </a:cubicBezTo>
                <a:cubicBezTo>
                  <a:pt x="5113862" y="5713781"/>
                  <a:pt x="5219782" y="5713326"/>
                  <a:pt x="5219679" y="5713584"/>
                </a:cubicBezTo>
                <a:cubicBezTo>
                  <a:pt x="5219704" y="5713713"/>
                  <a:pt x="5236302" y="5678799"/>
                  <a:pt x="5236440" y="5678307"/>
                </a:cubicBezTo>
                <a:lnTo>
                  <a:pt x="5077281" y="5678307"/>
                </a:lnTo>
                <a:close/>
                <a:moveTo>
                  <a:pt x="5443771" y="5676020"/>
                </a:moveTo>
                <a:lnTo>
                  <a:pt x="5349747" y="5676407"/>
                </a:lnTo>
                <a:lnTo>
                  <a:pt x="5365589" y="5711426"/>
                </a:lnTo>
                <a:lnTo>
                  <a:pt x="5443771" y="5711426"/>
                </a:lnTo>
                <a:cubicBezTo>
                  <a:pt x="5458669" y="5711018"/>
                  <a:pt x="5483056" y="5719002"/>
                  <a:pt x="5485760" y="5742854"/>
                </a:cubicBezTo>
                <a:cubicBezTo>
                  <a:pt x="5488229" y="5781687"/>
                  <a:pt x="5453539" y="5783168"/>
                  <a:pt x="5450212" y="5784198"/>
                </a:cubicBezTo>
                <a:cubicBezTo>
                  <a:pt x="5444115" y="5784327"/>
                  <a:pt x="5406741" y="5784263"/>
                  <a:pt x="5398047" y="5784456"/>
                </a:cubicBezTo>
                <a:cubicBezTo>
                  <a:pt x="5398112" y="5784649"/>
                  <a:pt x="5413890" y="5819339"/>
                  <a:pt x="5414276" y="5819490"/>
                </a:cubicBezTo>
                <a:cubicBezTo>
                  <a:pt x="5414426" y="5819769"/>
                  <a:pt x="5436816" y="5819382"/>
                  <a:pt x="5436816" y="5819361"/>
                </a:cubicBezTo>
                <a:cubicBezTo>
                  <a:pt x="5437181" y="5819468"/>
                  <a:pt x="5475521" y="5888613"/>
                  <a:pt x="5475585" y="5888784"/>
                </a:cubicBezTo>
                <a:lnTo>
                  <a:pt x="5519764" y="5888398"/>
                </a:lnTo>
                <a:cubicBezTo>
                  <a:pt x="5519914" y="5888398"/>
                  <a:pt x="5475693" y="5812706"/>
                  <a:pt x="5476100" y="5812406"/>
                </a:cubicBezTo>
                <a:cubicBezTo>
                  <a:pt x="5506411" y="5802810"/>
                  <a:pt x="5525367" y="5776790"/>
                  <a:pt x="5522340" y="5740535"/>
                </a:cubicBezTo>
                <a:cubicBezTo>
                  <a:pt x="5519463" y="5688309"/>
                  <a:pt x="5474297" y="5676619"/>
                  <a:pt x="5443771" y="5676020"/>
                </a:cubicBezTo>
                <a:close/>
                <a:moveTo>
                  <a:pt x="5309125" y="5674934"/>
                </a:moveTo>
                <a:lnTo>
                  <a:pt x="5278638" y="5675063"/>
                </a:lnTo>
                <a:lnTo>
                  <a:pt x="5229147" y="5784347"/>
                </a:lnTo>
                <a:lnTo>
                  <a:pt x="5146948" y="5784272"/>
                </a:lnTo>
                <a:lnTo>
                  <a:pt x="5146948" y="5819434"/>
                </a:lnTo>
                <a:lnTo>
                  <a:pt x="5213257" y="5819434"/>
                </a:lnTo>
                <a:lnTo>
                  <a:pt x="5181908" y="5888655"/>
                </a:lnTo>
                <a:lnTo>
                  <a:pt x="5220768" y="5888784"/>
                </a:lnTo>
                <a:cubicBezTo>
                  <a:pt x="5220711" y="5888653"/>
                  <a:pt x="5234555" y="5857573"/>
                  <a:pt x="5250169" y="5822615"/>
                </a:cubicBezTo>
                <a:lnTo>
                  <a:pt x="5251590" y="5819434"/>
                </a:lnTo>
                <a:lnTo>
                  <a:pt x="5303827" y="5819434"/>
                </a:lnTo>
                <a:lnTo>
                  <a:pt x="5288113" y="5784401"/>
                </a:lnTo>
                <a:lnTo>
                  <a:pt x="5267259" y="5784381"/>
                </a:lnTo>
                <a:lnTo>
                  <a:pt x="5270265" y="5777661"/>
                </a:lnTo>
                <a:lnTo>
                  <a:pt x="5293390" y="5726066"/>
                </a:lnTo>
                <a:cubicBezTo>
                  <a:pt x="5293730" y="5726122"/>
                  <a:pt x="5365543" y="5888538"/>
                  <a:pt x="5365523" y="5888729"/>
                </a:cubicBezTo>
                <a:cubicBezTo>
                  <a:pt x="5365631" y="5888662"/>
                  <a:pt x="5405877" y="5888877"/>
                  <a:pt x="5405708" y="5888729"/>
                </a:cubicBezTo>
                <a:cubicBezTo>
                  <a:pt x="5405734" y="5888858"/>
                  <a:pt x="5308987" y="5675426"/>
                  <a:pt x="5309125" y="5674934"/>
                </a:cubicBezTo>
                <a:close/>
                <a:moveTo>
                  <a:pt x="1208125" y="0"/>
                </a:moveTo>
                <a:lnTo>
                  <a:pt x="5748193" y="9067"/>
                </a:lnTo>
                <a:cubicBezTo>
                  <a:pt x="5750288" y="2056321"/>
                  <a:pt x="5752384" y="4103575"/>
                  <a:pt x="5754479" y="6150829"/>
                </a:cubicBezTo>
                <a:lnTo>
                  <a:pt x="0" y="6150828"/>
                </a:lnTo>
                <a:lnTo>
                  <a:pt x="120812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4845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citat, lila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3C35B7C-C45D-FE47-8CAF-46A584AE4E1F}"/>
              </a:ext>
            </a:extLst>
          </p:cNvPr>
          <p:cNvSpPr/>
          <p:nvPr userDrawn="1"/>
        </p:nvSpPr>
        <p:spPr>
          <a:xfrm>
            <a:off x="10385854" y="5733535"/>
            <a:ext cx="1756719" cy="10750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bild 80">
            <a:extLst>
              <a:ext uri="{FF2B5EF4-FFF2-40B4-BE49-F238E27FC236}">
                <a16:creationId xmlns:a16="http://schemas.microsoft.com/office/drawing/2014/main" id="{3DAB0D94-AEE5-CA45-9C2A-53962D99FD0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53703" y="-16830"/>
            <a:ext cx="12270338" cy="6902979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6403118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6403118 w 10949472"/>
              <a:gd name="connsiteY43" fmla="*/ 0 h 6159894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29506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29506 w 10949472"/>
              <a:gd name="connsiteY43" fmla="*/ 0 h 615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949472" h="6159894">
                <a:moveTo>
                  <a:pt x="10272274" y="5678307"/>
                </a:moveTo>
                <a:lnTo>
                  <a:pt x="10272274" y="5891126"/>
                </a:lnTo>
                <a:lnTo>
                  <a:pt x="10308944" y="5891126"/>
                </a:lnTo>
                <a:cubicBezTo>
                  <a:pt x="10308941" y="5825267"/>
                  <a:pt x="10309054" y="5779199"/>
                  <a:pt x="10309051" y="5713339"/>
                </a:cubicBezTo>
                <a:cubicBezTo>
                  <a:pt x="10308855" y="5713781"/>
                  <a:pt x="10414775" y="5713326"/>
                  <a:pt x="10414672" y="5713584"/>
                </a:cubicBezTo>
                <a:cubicBezTo>
                  <a:pt x="10414697" y="5713713"/>
                  <a:pt x="10431295" y="5678799"/>
                  <a:pt x="10431433" y="5678307"/>
                </a:cubicBezTo>
                <a:lnTo>
                  <a:pt x="10272274" y="5678307"/>
                </a:lnTo>
                <a:close/>
                <a:moveTo>
                  <a:pt x="10638764" y="5676020"/>
                </a:moveTo>
                <a:lnTo>
                  <a:pt x="10544740" y="5676407"/>
                </a:lnTo>
                <a:lnTo>
                  <a:pt x="10560582" y="5711426"/>
                </a:lnTo>
                <a:lnTo>
                  <a:pt x="10638764" y="5711426"/>
                </a:lnTo>
                <a:cubicBezTo>
                  <a:pt x="10653662" y="5711018"/>
                  <a:pt x="10678049" y="5719002"/>
                  <a:pt x="10680753" y="5742854"/>
                </a:cubicBezTo>
                <a:cubicBezTo>
                  <a:pt x="10683222" y="5781687"/>
                  <a:pt x="10648532" y="5783168"/>
                  <a:pt x="10645205" y="5784198"/>
                </a:cubicBezTo>
                <a:cubicBezTo>
                  <a:pt x="10639108" y="5784327"/>
                  <a:pt x="10601734" y="5784263"/>
                  <a:pt x="10593040" y="5784456"/>
                </a:cubicBezTo>
                <a:cubicBezTo>
                  <a:pt x="10593105" y="5784649"/>
                  <a:pt x="10608883" y="5819339"/>
                  <a:pt x="10609269" y="5819490"/>
                </a:cubicBezTo>
                <a:cubicBezTo>
                  <a:pt x="10609419" y="5819769"/>
                  <a:pt x="10631809" y="5819382"/>
                  <a:pt x="10631809" y="5819361"/>
                </a:cubicBezTo>
                <a:cubicBezTo>
                  <a:pt x="10632174" y="5819468"/>
                  <a:pt x="10670514" y="5888613"/>
                  <a:pt x="10670578" y="5888784"/>
                </a:cubicBezTo>
                <a:lnTo>
                  <a:pt x="10714757" y="5888398"/>
                </a:lnTo>
                <a:cubicBezTo>
                  <a:pt x="10714907" y="5888398"/>
                  <a:pt x="10670686" y="5812706"/>
                  <a:pt x="10671093" y="5812406"/>
                </a:cubicBezTo>
                <a:cubicBezTo>
                  <a:pt x="10701404" y="5802810"/>
                  <a:pt x="10720360" y="5776790"/>
                  <a:pt x="10717333" y="5740535"/>
                </a:cubicBezTo>
                <a:cubicBezTo>
                  <a:pt x="10714456" y="5688309"/>
                  <a:pt x="10669290" y="5676619"/>
                  <a:pt x="10638764" y="5676020"/>
                </a:cubicBezTo>
                <a:close/>
                <a:moveTo>
                  <a:pt x="10504118" y="5674934"/>
                </a:moveTo>
                <a:lnTo>
                  <a:pt x="10473631" y="5675063"/>
                </a:lnTo>
                <a:lnTo>
                  <a:pt x="10424140" y="5784347"/>
                </a:lnTo>
                <a:lnTo>
                  <a:pt x="10341941" y="5784272"/>
                </a:lnTo>
                <a:lnTo>
                  <a:pt x="10341941" y="5819434"/>
                </a:lnTo>
                <a:lnTo>
                  <a:pt x="10408250" y="5819434"/>
                </a:lnTo>
                <a:lnTo>
                  <a:pt x="10376901" y="5888655"/>
                </a:lnTo>
                <a:lnTo>
                  <a:pt x="10415761" y="5888784"/>
                </a:lnTo>
                <a:cubicBezTo>
                  <a:pt x="10415704" y="5888653"/>
                  <a:pt x="10429548" y="5857573"/>
                  <a:pt x="10445162" y="5822615"/>
                </a:cubicBezTo>
                <a:lnTo>
                  <a:pt x="10446583" y="5819434"/>
                </a:lnTo>
                <a:lnTo>
                  <a:pt x="10498820" y="5819434"/>
                </a:lnTo>
                <a:lnTo>
                  <a:pt x="10483106" y="5784401"/>
                </a:lnTo>
                <a:lnTo>
                  <a:pt x="10462252" y="5784381"/>
                </a:lnTo>
                <a:lnTo>
                  <a:pt x="10465258" y="5777661"/>
                </a:lnTo>
                <a:lnTo>
                  <a:pt x="10488383" y="5726066"/>
                </a:lnTo>
                <a:cubicBezTo>
                  <a:pt x="10488723" y="5726122"/>
                  <a:pt x="10560536" y="5888538"/>
                  <a:pt x="10560516" y="5888729"/>
                </a:cubicBezTo>
                <a:cubicBezTo>
                  <a:pt x="10560624" y="5888662"/>
                  <a:pt x="10600870" y="5888877"/>
                  <a:pt x="10600701" y="5888729"/>
                </a:cubicBezTo>
                <a:cubicBezTo>
                  <a:pt x="10600727" y="5888858"/>
                  <a:pt x="10503980" y="5675426"/>
                  <a:pt x="10504118" y="5674934"/>
                </a:cubicBezTo>
                <a:close/>
                <a:moveTo>
                  <a:pt x="29506" y="0"/>
                </a:moveTo>
                <a:lnTo>
                  <a:pt x="10943186" y="9067"/>
                </a:lnTo>
                <a:cubicBezTo>
                  <a:pt x="10945281" y="2056321"/>
                  <a:pt x="10947377" y="4103575"/>
                  <a:pt x="10949472" y="6150829"/>
                </a:cubicBezTo>
                <a:lnTo>
                  <a:pt x="0" y="6159894"/>
                </a:lnTo>
                <a:lnTo>
                  <a:pt x="2950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9AE45FA-C512-9843-B8C9-1226ADA3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3577281"/>
            <a:ext cx="6162933" cy="2829697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1741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citat, vit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80">
            <a:extLst>
              <a:ext uri="{FF2B5EF4-FFF2-40B4-BE49-F238E27FC236}">
                <a16:creationId xmlns:a16="http://schemas.microsoft.com/office/drawing/2014/main" id="{00550DB4-F1D4-DB42-88D2-9EE7B960BE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53703" y="-16830"/>
            <a:ext cx="12270338" cy="6902979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6403118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6403118 w 10949472"/>
              <a:gd name="connsiteY43" fmla="*/ 0 h 6159894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29506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29506 w 10949472"/>
              <a:gd name="connsiteY43" fmla="*/ 0 h 615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949472" h="6159894">
                <a:moveTo>
                  <a:pt x="10272274" y="5678307"/>
                </a:moveTo>
                <a:lnTo>
                  <a:pt x="10272274" y="5891126"/>
                </a:lnTo>
                <a:lnTo>
                  <a:pt x="10308944" y="5891126"/>
                </a:lnTo>
                <a:cubicBezTo>
                  <a:pt x="10308941" y="5825267"/>
                  <a:pt x="10309054" y="5779199"/>
                  <a:pt x="10309051" y="5713339"/>
                </a:cubicBezTo>
                <a:cubicBezTo>
                  <a:pt x="10308855" y="5713781"/>
                  <a:pt x="10414775" y="5713326"/>
                  <a:pt x="10414672" y="5713584"/>
                </a:cubicBezTo>
                <a:cubicBezTo>
                  <a:pt x="10414697" y="5713713"/>
                  <a:pt x="10431295" y="5678799"/>
                  <a:pt x="10431433" y="5678307"/>
                </a:cubicBezTo>
                <a:lnTo>
                  <a:pt x="10272274" y="5678307"/>
                </a:lnTo>
                <a:close/>
                <a:moveTo>
                  <a:pt x="10638764" y="5676020"/>
                </a:moveTo>
                <a:lnTo>
                  <a:pt x="10544740" y="5676407"/>
                </a:lnTo>
                <a:lnTo>
                  <a:pt x="10560582" y="5711426"/>
                </a:lnTo>
                <a:lnTo>
                  <a:pt x="10638764" y="5711426"/>
                </a:lnTo>
                <a:cubicBezTo>
                  <a:pt x="10653662" y="5711018"/>
                  <a:pt x="10678049" y="5719002"/>
                  <a:pt x="10680753" y="5742854"/>
                </a:cubicBezTo>
                <a:cubicBezTo>
                  <a:pt x="10683222" y="5781687"/>
                  <a:pt x="10648532" y="5783168"/>
                  <a:pt x="10645205" y="5784198"/>
                </a:cubicBezTo>
                <a:cubicBezTo>
                  <a:pt x="10639108" y="5784327"/>
                  <a:pt x="10601734" y="5784263"/>
                  <a:pt x="10593040" y="5784456"/>
                </a:cubicBezTo>
                <a:cubicBezTo>
                  <a:pt x="10593105" y="5784649"/>
                  <a:pt x="10608883" y="5819339"/>
                  <a:pt x="10609269" y="5819490"/>
                </a:cubicBezTo>
                <a:cubicBezTo>
                  <a:pt x="10609419" y="5819769"/>
                  <a:pt x="10631809" y="5819382"/>
                  <a:pt x="10631809" y="5819361"/>
                </a:cubicBezTo>
                <a:cubicBezTo>
                  <a:pt x="10632174" y="5819468"/>
                  <a:pt x="10670514" y="5888613"/>
                  <a:pt x="10670578" y="5888784"/>
                </a:cubicBezTo>
                <a:lnTo>
                  <a:pt x="10714757" y="5888398"/>
                </a:lnTo>
                <a:cubicBezTo>
                  <a:pt x="10714907" y="5888398"/>
                  <a:pt x="10670686" y="5812706"/>
                  <a:pt x="10671093" y="5812406"/>
                </a:cubicBezTo>
                <a:cubicBezTo>
                  <a:pt x="10701404" y="5802810"/>
                  <a:pt x="10720360" y="5776790"/>
                  <a:pt x="10717333" y="5740535"/>
                </a:cubicBezTo>
                <a:cubicBezTo>
                  <a:pt x="10714456" y="5688309"/>
                  <a:pt x="10669290" y="5676619"/>
                  <a:pt x="10638764" y="5676020"/>
                </a:cubicBezTo>
                <a:close/>
                <a:moveTo>
                  <a:pt x="10504118" y="5674934"/>
                </a:moveTo>
                <a:lnTo>
                  <a:pt x="10473631" y="5675063"/>
                </a:lnTo>
                <a:lnTo>
                  <a:pt x="10424140" y="5784347"/>
                </a:lnTo>
                <a:lnTo>
                  <a:pt x="10341941" y="5784272"/>
                </a:lnTo>
                <a:lnTo>
                  <a:pt x="10341941" y="5819434"/>
                </a:lnTo>
                <a:lnTo>
                  <a:pt x="10408250" y="5819434"/>
                </a:lnTo>
                <a:lnTo>
                  <a:pt x="10376901" y="5888655"/>
                </a:lnTo>
                <a:lnTo>
                  <a:pt x="10415761" y="5888784"/>
                </a:lnTo>
                <a:cubicBezTo>
                  <a:pt x="10415704" y="5888653"/>
                  <a:pt x="10429548" y="5857573"/>
                  <a:pt x="10445162" y="5822615"/>
                </a:cubicBezTo>
                <a:lnTo>
                  <a:pt x="10446583" y="5819434"/>
                </a:lnTo>
                <a:lnTo>
                  <a:pt x="10498820" y="5819434"/>
                </a:lnTo>
                <a:lnTo>
                  <a:pt x="10483106" y="5784401"/>
                </a:lnTo>
                <a:lnTo>
                  <a:pt x="10462252" y="5784381"/>
                </a:lnTo>
                <a:lnTo>
                  <a:pt x="10465258" y="5777661"/>
                </a:lnTo>
                <a:lnTo>
                  <a:pt x="10488383" y="5726066"/>
                </a:lnTo>
                <a:cubicBezTo>
                  <a:pt x="10488723" y="5726122"/>
                  <a:pt x="10560536" y="5888538"/>
                  <a:pt x="10560516" y="5888729"/>
                </a:cubicBezTo>
                <a:cubicBezTo>
                  <a:pt x="10560624" y="5888662"/>
                  <a:pt x="10600870" y="5888877"/>
                  <a:pt x="10600701" y="5888729"/>
                </a:cubicBezTo>
                <a:cubicBezTo>
                  <a:pt x="10600727" y="5888858"/>
                  <a:pt x="10503980" y="5675426"/>
                  <a:pt x="10504118" y="5674934"/>
                </a:cubicBezTo>
                <a:close/>
                <a:moveTo>
                  <a:pt x="29506" y="0"/>
                </a:moveTo>
                <a:lnTo>
                  <a:pt x="10943186" y="9067"/>
                </a:lnTo>
                <a:cubicBezTo>
                  <a:pt x="10945281" y="2056321"/>
                  <a:pt x="10947377" y="4103575"/>
                  <a:pt x="10949472" y="6150829"/>
                </a:cubicBezTo>
                <a:lnTo>
                  <a:pt x="0" y="6159894"/>
                </a:lnTo>
                <a:lnTo>
                  <a:pt x="2950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9AE45FA-C512-9843-B8C9-1226ADA3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3577281"/>
            <a:ext cx="6162933" cy="2829697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0556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citat, grå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3C35B7C-C45D-FE47-8CAF-46A584AE4E1F}"/>
              </a:ext>
            </a:extLst>
          </p:cNvPr>
          <p:cNvSpPr/>
          <p:nvPr userDrawn="1"/>
        </p:nvSpPr>
        <p:spPr>
          <a:xfrm>
            <a:off x="10385854" y="5733535"/>
            <a:ext cx="1756719" cy="1075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bild 80">
            <a:extLst>
              <a:ext uri="{FF2B5EF4-FFF2-40B4-BE49-F238E27FC236}">
                <a16:creationId xmlns:a16="http://schemas.microsoft.com/office/drawing/2014/main" id="{8FD6D44A-FE4C-094C-9EAA-1323C421271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53703" y="-16830"/>
            <a:ext cx="12270338" cy="6902979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6403118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6403118 w 10949472"/>
              <a:gd name="connsiteY43" fmla="*/ 0 h 6159894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29506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29506 w 10949472"/>
              <a:gd name="connsiteY43" fmla="*/ 0 h 615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949472" h="6159894">
                <a:moveTo>
                  <a:pt x="10272274" y="5678307"/>
                </a:moveTo>
                <a:lnTo>
                  <a:pt x="10272274" y="5891126"/>
                </a:lnTo>
                <a:lnTo>
                  <a:pt x="10308944" y="5891126"/>
                </a:lnTo>
                <a:cubicBezTo>
                  <a:pt x="10308941" y="5825267"/>
                  <a:pt x="10309054" y="5779199"/>
                  <a:pt x="10309051" y="5713339"/>
                </a:cubicBezTo>
                <a:cubicBezTo>
                  <a:pt x="10308855" y="5713781"/>
                  <a:pt x="10414775" y="5713326"/>
                  <a:pt x="10414672" y="5713584"/>
                </a:cubicBezTo>
                <a:cubicBezTo>
                  <a:pt x="10414697" y="5713713"/>
                  <a:pt x="10431295" y="5678799"/>
                  <a:pt x="10431433" y="5678307"/>
                </a:cubicBezTo>
                <a:lnTo>
                  <a:pt x="10272274" y="5678307"/>
                </a:lnTo>
                <a:close/>
                <a:moveTo>
                  <a:pt x="10638764" y="5676020"/>
                </a:moveTo>
                <a:lnTo>
                  <a:pt x="10544740" y="5676407"/>
                </a:lnTo>
                <a:lnTo>
                  <a:pt x="10560582" y="5711426"/>
                </a:lnTo>
                <a:lnTo>
                  <a:pt x="10638764" y="5711426"/>
                </a:lnTo>
                <a:cubicBezTo>
                  <a:pt x="10653662" y="5711018"/>
                  <a:pt x="10678049" y="5719002"/>
                  <a:pt x="10680753" y="5742854"/>
                </a:cubicBezTo>
                <a:cubicBezTo>
                  <a:pt x="10683222" y="5781687"/>
                  <a:pt x="10648532" y="5783168"/>
                  <a:pt x="10645205" y="5784198"/>
                </a:cubicBezTo>
                <a:cubicBezTo>
                  <a:pt x="10639108" y="5784327"/>
                  <a:pt x="10601734" y="5784263"/>
                  <a:pt x="10593040" y="5784456"/>
                </a:cubicBezTo>
                <a:cubicBezTo>
                  <a:pt x="10593105" y="5784649"/>
                  <a:pt x="10608883" y="5819339"/>
                  <a:pt x="10609269" y="5819490"/>
                </a:cubicBezTo>
                <a:cubicBezTo>
                  <a:pt x="10609419" y="5819769"/>
                  <a:pt x="10631809" y="5819382"/>
                  <a:pt x="10631809" y="5819361"/>
                </a:cubicBezTo>
                <a:cubicBezTo>
                  <a:pt x="10632174" y="5819468"/>
                  <a:pt x="10670514" y="5888613"/>
                  <a:pt x="10670578" y="5888784"/>
                </a:cubicBezTo>
                <a:lnTo>
                  <a:pt x="10714757" y="5888398"/>
                </a:lnTo>
                <a:cubicBezTo>
                  <a:pt x="10714907" y="5888398"/>
                  <a:pt x="10670686" y="5812706"/>
                  <a:pt x="10671093" y="5812406"/>
                </a:cubicBezTo>
                <a:cubicBezTo>
                  <a:pt x="10701404" y="5802810"/>
                  <a:pt x="10720360" y="5776790"/>
                  <a:pt x="10717333" y="5740535"/>
                </a:cubicBezTo>
                <a:cubicBezTo>
                  <a:pt x="10714456" y="5688309"/>
                  <a:pt x="10669290" y="5676619"/>
                  <a:pt x="10638764" y="5676020"/>
                </a:cubicBezTo>
                <a:close/>
                <a:moveTo>
                  <a:pt x="10504118" y="5674934"/>
                </a:moveTo>
                <a:lnTo>
                  <a:pt x="10473631" y="5675063"/>
                </a:lnTo>
                <a:lnTo>
                  <a:pt x="10424140" y="5784347"/>
                </a:lnTo>
                <a:lnTo>
                  <a:pt x="10341941" y="5784272"/>
                </a:lnTo>
                <a:lnTo>
                  <a:pt x="10341941" y="5819434"/>
                </a:lnTo>
                <a:lnTo>
                  <a:pt x="10408250" y="5819434"/>
                </a:lnTo>
                <a:lnTo>
                  <a:pt x="10376901" y="5888655"/>
                </a:lnTo>
                <a:lnTo>
                  <a:pt x="10415761" y="5888784"/>
                </a:lnTo>
                <a:cubicBezTo>
                  <a:pt x="10415704" y="5888653"/>
                  <a:pt x="10429548" y="5857573"/>
                  <a:pt x="10445162" y="5822615"/>
                </a:cubicBezTo>
                <a:lnTo>
                  <a:pt x="10446583" y="5819434"/>
                </a:lnTo>
                <a:lnTo>
                  <a:pt x="10498820" y="5819434"/>
                </a:lnTo>
                <a:lnTo>
                  <a:pt x="10483106" y="5784401"/>
                </a:lnTo>
                <a:lnTo>
                  <a:pt x="10462252" y="5784381"/>
                </a:lnTo>
                <a:lnTo>
                  <a:pt x="10465258" y="5777661"/>
                </a:lnTo>
                <a:lnTo>
                  <a:pt x="10488383" y="5726066"/>
                </a:lnTo>
                <a:cubicBezTo>
                  <a:pt x="10488723" y="5726122"/>
                  <a:pt x="10560536" y="5888538"/>
                  <a:pt x="10560516" y="5888729"/>
                </a:cubicBezTo>
                <a:cubicBezTo>
                  <a:pt x="10560624" y="5888662"/>
                  <a:pt x="10600870" y="5888877"/>
                  <a:pt x="10600701" y="5888729"/>
                </a:cubicBezTo>
                <a:cubicBezTo>
                  <a:pt x="10600727" y="5888858"/>
                  <a:pt x="10503980" y="5675426"/>
                  <a:pt x="10504118" y="5674934"/>
                </a:cubicBezTo>
                <a:close/>
                <a:moveTo>
                  <a:pt x="29506" y="0"/>
                </a:moveTo>
                <a:lnTo>
                  <a:pt x="10943186" y="9067"/>
                </a:lnTo>
                <a:cubicBezTo>
                  <a:pt x="10945281" y="2056321"/>
                  <a:pt x="10947377" y="4103575"/>
                  <a:pt x="10949472" y="6150829"/>
                </a:cubicBezTo>
                <a:lnTo>
                  <a:pt x="0" y="6159894"/>
                </a:lnTo>
                <a:lnTo>
                  <a:pt x="2950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9AE45FA-C512-9843-B8C9-1226ADA3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3577281"/>
            <a:ext cx="6162933" cy="2829697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8736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utbil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C32A08-6FFB-BA44-B814-A71AD9B02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887" y="702233"/>
            <a:ext cx="8324335" cy="3046988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0000"/>
              </a:lnSpc>
              <a:defRPr sz="8000">
                <a:solidFill>
                  <a:schemeClr val="bg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5E8F6E6-530A-204D-A6D8-72FACE68E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887" y="4763530"/>
            <a:ext cx="5698524" cy="1686697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800" b="1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7" name="Parallelltrapets 6">
            <a:extLst>
              <a:ext uri="{FF2B5EF4-FFF2-40B4-BE49-F238E27FC236}">
                <a16:creationId xmlns:a16="http://schemas.microsoft.com/office/drawing/2014/main" id="{4B4D417A-2919-CE48-ABDF-C63D62D326FF}"/>
              </a:ext>
            </a:extLst>
          </p:cNvPr>
          <p:cNvSpPr/>
          <p:nvPr userDrawn="1"/>
        </p:nvSpPr>
        <p:spPr>
          <a:xfrm>
            <a:off x="7865076" y="-12364"/>
            <a:ext cx="4359344" cy="6888898"/>
          </a:xfrm>
          <a:custGeom>
            <a:avLst/>
            <a:gdLst>
              <a:gd name="connsiteX0" fmla="*/ 0 w 2813222"/>
              <a:gd name="connsiteY0" fmla="*/ 6858000 h 6858000"/>
              <a:gd name="connsiteX1" fmla="*/ 1321145 w 2813222"/>
              <a:gd name="connsiteY1" fmla="*/ 0 h 6858000"/>
              <a:gd name="connsiteX2" fmla="*/ 1492077 w 2813222"/>
              <a:gd name="connsiteY2" fmla="*/ 0 h 6858000"/>
              <a:gd name="connsiteX3" fmla="*/ 2813222 w 2813222"/>
              <a:gd name="connsiteY3" fmla="*/ 6858000 h 6858000"/>
              <a:gd name="connsiteX4" fmla="*/ 0 w 2813222"/>
              <a:gd name="connsiteY4" fmla="*/ 6858000 h 6858000"/>
              <a:gd name="connsiteX0" fmla="*/ 0 w 2820429"/>
              <a:gd name="connsiteY0" fmla="*/ 6858000 h 6858000"/>
              <a:gd name="connsiteX1" fmla="*/ 1321145 w 2820429"/>
              <a:gd name="connsiteY1" fmla="*/ 0 h 6858000"/>
              <a:gd name="connsiteX2" fmla="*/ 2820429 w 2820429"/>
              <a:gd name="connsiteY2" fmla="*/ 6178 h 6858000"/>
              <a:gd name="connsiteX3" fmla="*/ 2813222 w 2820429"/>
              <a:gd name="connsiteY3" fmla="*/ 6858000 h 6858000"/>
              <a:gd name="connsiteX4" fmla="*/ 0 w 2820429"/>
              <a:gd name="connsiteY4" fmla="*/ 6858000 h 6858000"/>
              <a:gd name="connsiteX0" fmla="*/ 0 w 2813446"/>
              <a:gd name="connsiteY0" fmla="*/ 6870357 h 6870357"/>
              <a:gd name="connsiteX1" fmla="*/ 1321145 w 2813446"/>
              <a:gd name="connsiteY1" fmla="*/ 12357 h 6870357"/>
              <a:gd name="connsiteX2" fmla="*/ 2800321 w 2813446"/>
              <a:gd name="connsiteY2" fmla="*/ 0 h 6870357"/>
              <a:gd name="connsiteX3" fmla="*/ 2813222 w 2813446"/>
              <a:gd name="connsiteY3" fmla="*/ 6870357 h 6870357"/>
              <a:gd name="connsiteX4" fmla="*/ 0 w 2813446"/>
              <a:gd name="connsiteY4" fmla="*/ 6870357 h 6870357"/>
              <a:gd name="connsiteX0" fmla="*/ 0 w 2816408"/>
              <a:gd name="connsiteY0" fmla="*/ 6864179 h 6864179"/>
              <a:gd name="connsiteX1" fmla="*/ 1321145 w 2816408"/>
              <a:gd name="connsiteY1" fmla="*/ 6179 h 6864179"/>
              <a:gd name="connsiteX2" fmla="*/ 2816408 w 2816408"/>
              <a:gd name="connsiteY2" fmla="*/ 0 h 6864179"/>
              <a:gd name="connsiteX3" fmla="*/ 2813222 w 2816408"/>
              <a:gd name="connsiteY3" fmla="*/ 6864179 h 6864179"/>
              <a:gd name="connsiteX4" fmla="*/ 0 w 2816408"/>
              <a:gd name="connsiteY4" fmla="*/ 6864179 h 6864179"/>
              <a:gd name="connsiteX0" fmla="*/ 0 w 2837509"/>
              <a:gd name="connsiteY0" fmla="*/ 6864179 h 6882714"/>
              <a:gd name="connsiteX1" fmla="*/ 1321145 w 2837509"/>
              <a:gd name="connsiteY1" fmla="*/ 6179 h 6882714"/>
              <a:gd name="connsiteX2" fmla="*/ 2816408 w 2837509"/>
              <a:gd name="connsiteY2" fmla="*/ 0 h 6882714"/>
              <a:gd name="connsiteX3" fmla="*/ 2837351 w 2837509"/>
              <a:gd name="connsiteY3" fmla="*/ 6882714 h 6882714"/>
              <a:gd name="connsiteX4" fmla="*/ 0 w 2837509"/>
              <a:gd name="connsiteY4" fmla="*/ 6864179 h 6882714"/>
              <a:gd name="connsiteX0" fmla="*/ 0 w 2837509"/>
              <a:gd name="connsiteY0" fmla="*/ 6870369 h 6888904"/>
              <a:gd name="connsiteX1" fmla="*/ 1329188 w 2837509"/>
              <a:gd name="connsiteY1" fmla="*/ 0 h 6888904"/>
              <a:gd name="connsiteX2" fmla="*/ 2816408 w 2837509"/>
              <a:gd name="connsiteY2" fmla="*/ 6190 h 6888904"/>
              <a:gd name="connsiteX3" fmla="*/ 2837351 w 2837509"/>
              <a:gd name="connsiteY3" fmla="*/ 6888904 h 6888904"/>
              <a:gd name="connsiteX4" fmla="*/ 0 w 2837509"/>
              <a:gd name="connsiteY4" fmla="*/ 6870369 h 6888904"/>
              <a:gd name="connsiteX0" fmla="*/ 0 w 2837509"/>
              <a:gd name="connsiteY0" fmla="*/ 6876554 h 6895089"/>
              <a:gd name="connsiteX1" fmla="*/ 1807750 w 2837509"/>
              <a:gd name="connsiteY1" fmla="*/ 0 h 6895089"/>
              <a:gd name="connsiteX2" fmla="*/ 2816408 w 2837509"/>
              <a:gd name="connsiteY2" fmla="*/ 12375 h 6895089"/>
              <a:gd name="connsiteX3" fmla="*/ 2837351 w 2837509"/>
              <a:gd name="connsiteY3" fmla="*/ 6895089 h 6895089"/>
              <a:gd name="connsiteX4" fmla="*/ 0 w 2837509"/>
              <a:gd name="connsiteY4" fmla="*/ 6876554 h 6895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7509" h="6895089">
                <a:moveTo>
                  <a:pt x="0" y="6876554"/>
                </a:moveTo>
                <a:lnTo>
                  <a:pt x="1807750" y="0"/>
                </a:lnTo>
                <a:lnTo>
                  <a:pt x="2816408" y="12375"/>
                </a:lnTo>
                <a:cubicBezTo>
                  <a:pt x="2814006" y="2296316"/>
                  <a:pt x="2839753" y="4611148"/>
                  <a:pt x="2837351" y="6895089"/>
                </a:cubicBezTo>
                <a:lnTo>
                  <a:pt x="0" y="687655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C7577B8-EC7F-5D46-B2D1-38B819AF4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7175" y="5926069"/>
            <a:ext cx="1075633" cy="52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97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nuella indata 3">
            <a:extLst>
              <a:ext uri="{FF2B5EF4-FFF2-40B4-BE49-F238E27FC236}">
                <a16:creationId xmlns:a16="http://schemas.microsoft.com/office/drawing/2014/main" id="{AED574FF-3CED-B94D-B491-284155E5A2EC}"/>
              </a:ext>
            </a:extLst>
          </p:cNvPr>
          <p:cNvSpPr/>
          <p:nvPr userDrawn="1"/>
        </p:nvSpPr>
        <p:spPr>
          <a:xfrm>
            <a:off x="0" y="3749221"/>
            <a:ext cx="12192000" cy="3108780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44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44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2446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244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3C32A08-6FFB-BA44-B814-A71AD9B02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887" y="702233"/>
            <a:ext cx="8324335" cy="3046988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0000"/>
              </a:lnSpc>
              <a:defRPr sz="8000"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5E8F6E6-530A-204D-A6D8-72FACE68E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887" y="4763530"/>
            <a:ext cx="5698524" cy="1686697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800" b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C7577B8-EC7F-5D46-B2D1-38B819AF4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7130" y="5926069"/>
            <a:ext cx="1075723" cy="52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8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nuella indata 8">
            <a:extLst>
              <a:ext uri="{FF2B5EF4-FFF2-40B4-BE49-F238E27FC236}">
                <a16:creationId xmlns:a16="http://schemas.microsoft.com/office/drawing/2014/main" id="{4EE4E7AB-B734-B640-B706-CC07C923E970}"/>
              </a:ext>
            </a:extLst>
          </p:cNvPr>
          <p:cNvSpPr/>
          <p:nvPr userDrawn="1"/>
        </p:nvSpPr>
        <p:spPr>
          <a:xfrm rot="16200000" flipH="1">
            <a:off x="7072183" y="1738186"/>
            <a:ext cx="6858002" cy="3381632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39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9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390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9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8937025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6737522" cy="404542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871FDF5F-DFC8-6C47-89FF-A6F0008D8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73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check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nuella indata 8">
            <a:extLst>
              <a:ext uri="{FF2B5EF4-FFF2-40B4-BE49-F238E27FC236}">
                <a16:creationId xmlns:a16="http://schemas.microsoft.com/office/drawing/2014/main" id="{4EE4E7AB-B734-B640-B706-CC07C923E970}"/>
              </a:ext>
            </a:extLst>
          </p:cNvPr>
          <p:cNvSpPr/>
          <p:nvPr userDrawn="1"/>
        </p:nvSpPr>
        <p:spPr>
          <a:xfrm rot="16200000" flipH="1">
            <a:off x="7072183" y="1738186"/>
            <a:ext cx="6858002" cy="3381632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39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9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390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9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8937025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6737522" cy="4045422"/>
          </a:xfrm>
        </p:spPr>
        <p:txBody>
          <a:bodyPr>
            <a:normAutofit/>
          </a:bodyPr>
          <a:lstStyle>
            <a:lvl1pPr marL="342900" indent="-342900" fontAlgn="auto">
              <a:buSzPct val="150000"/>
              <a:buFontTx/>
              <a:buBlip>
                <a:blip r:embed="rId2"/>
              </a:buBlip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871FDF5F-DFC8-6C47-89FF-A6F0008D80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03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26AC04-BAE5-7346-BB6D-6C1108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</p:spPr>
        <p:txBody>
          <a:bodyPr anchor="t" anchorCtr="0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0D99FE3-ABB6-C942-806E-1EDC087C0F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65F6D60E-0CBB-244A-BC5A-8EC89228B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9143" y="1825625"/>
            <a:ext cx="11073714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9152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A8C1DF-2041-0E44-A136-75F8E87B7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</p:spPr>
        <p:txBody>
          <a:bodyPr anchor="t" anchorCtr="0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2636AD-51AE-9742-91CE-69EEB0C668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9143" y="1825625"/>
            <a:ext cx="5460657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DBDE29-67AB-0C46-AD4E-28D2D052A4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460657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55559DD-D819-B341-B757-7BD43D7E2B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10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0">
            <a:extLst>
              <a:ext uri="{FF2B5EF4-FFF2-40B4-BE49-F238E27FC236}">
                <a16:creationId xmlns:a16="http://schemas.microsoft.com/office/drawing/2014/main" id="{D5A70CAB-9F5B-8842-A5E0-A220C5419F28}"/>
              </a:ext>
            </a:extLst>
          </p:cNvPr>
          <p:cNvSpPr/>
          <p:nvPr userDrawn="1"/>
        </p:nvSpPr>
        <p:spPr>
          <a:xfrm flipH="1" flipV="1">
            <a:off x="5510898" y="-49428"/>
            <a:ext cx="6691024" cy="6916229"/>
          </a:xfrm>
          <a:custGeom>
            <a:avLst/>
            <a:gdLst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858000 h 6858000"/>
              <a:gd name="connsiteX3" fmla="*/ 0 w 9144000"/>
              <a:gd name="connsiteY3" fmla="*/ 6858000 h 6858000"/>
              <a:gd name="connsiteX4" fmla="*/ 0 w 9144000"/>
              <a:gd name="connsiteY4" fmla="*/ 0 h 6858000"/>
              <a:gd name="connsiteX0" fmla="*/ 0 w 9144000"/>
              <a:gd name="connsiteY0" fmla="*/ 8965 h 6866965"/>
              <a:gd name="connsiteX1" fmla="*/ 7781365 w 9144000"/>
              <a:gd name="connsiteY1" fmla="*/ 0 h 6866965"/>
              <a:gd name="connsiteX2" fmla="*/ 9144000 w 9144000"/>
              <a:gd name="connsiteY2" fmla="*/ 6866965 h 6866965"/>
              <a:gd name="connsiteX3" fmla="*/ 0 w 9144000"/>
              <a:gd name="connsiteY3" fmla="*/ 6866965 h 6866965"/>
              <a:gd name="connsiteX4" fmla="*/ 0 w 9144000"/>
              <a:gd name="connsiteY4" fmla="*/ 8965 h 6866965"/>
              <a:gd name="connsiteX0" fmla="*/ 0 w 9144000"/>
              <a:gd name="connsiteY0" fmla="*/ 0 h 6858000"/>
              <a:gd name="connsiteX1" fmla="*/ 8301318 w 9144000"/>
              <a:gd name="connsiteY1" fmla="*/ 17929 h 6858000"/>
              <a:gd name="connsiteX2" fmla="*/ 9144000 w 9144000"/>
              <a:gd name="connsiteY2" fmla="*/ 6858000 h 6858000"/>
              <a:gd name="connsiteX3" fmla="*/ 0 w 9144000"/>
              <a:gd name="connsiteY3" fmla="*/ 6858000 h 6858000"/>
              <a:gd name="connsiteX4" fmla="*/ 0 w 9144000"/>
              <a:gd name="connsiteY4" fmla="*/ 0 h 6858000"/>
              <a:gd name="connsiteX0" fmla="*/ 0 w 8301318"/>
              <a:gd name="connsiteY0" fmla="*/ 0 h 6858000"/>
              <a:gd name="connsiteX1" fmla="*/ 8301318 w 8301318"/>
              <a:gd name="connsiteY1" fmla="*/ 17929 h 6858000"/>
              <a:gd name="connsiteX2" fmla="*/ 5970494 w 8301318"/>
              <a:gd name="connsiteY2" fmla="*/ 6858000 h 6858000"/>
              <a:gd name="connsiteX3" fmla="*/ 0 w 8301318"/>
              <a:gd name="connsiteY3" fmla="*/ 6858000 h 6858000"/>
              <a:gd name="connsiteX4" fmla="*/ 0 w 8301318"/>
              <a:gd name="connsiteY4" fmla="*/ 0 h 6858000"/>
              <a:gd name="connsiteX0" fmla="*/ 0 w 8301318"/>
              <a:gd name="connsiteY0" fmla="*/ 0 h 6884894"/>
              <a:gd name="connsiteX1" fmla="*/ 8301318 w 8301318"/>
              <a:gd name="connsiteY1" fmla="*/ 17929 h 6884894"/>
              <a:gd name="connsiteX2" fmla="*/ 5432612 w 8301318"/>
              <a:gd name="connsiteY2" fmla="*/ 6884894 h 6884894"/>
              <a:gd name="connsiteX3" fmla="*/ 0 w 8301318"/>
              <a:gd name="connsiteY3" fmla="*/ 6858000 h 6884894"/>
              <a:gd name="connsiteX4" fmla="*/ 0 w 8301318"/>
              <a:gd name="connsiteY4" fmla="*/ 0 h 6884894"/>
              <a:gd name="connsiteX0" fmla="*/ 0 w 8301318"/>
              <a:gd name="connsiteY0" fmla="*/ 0 h 6858000"/>
              <a:gd name="connsiteX1" fmla="*/ 8301318 w 8301318"/>
              <a:gd name="connsiteY1" fmla="*/ 17929 h 6858000"/>
              <a:gd name="connsiteX2" fmla="*/ 5047129 w 8301318"/>
              <a:gd name="connsiteY2" fmla="*/ 6849036 h 6858000"/>
              <a:gd name="connsiteX3" fmla="*/ 0 w 8301318"/>
              <a:gd name="connsiteY3" fmla="*/ 6858000 h 6858000"/>
              <a:gd name="connsiteX4" fmla="*/ 0 w 8301318"/>
              <a:gd name="connsiteY4" fmla="*/ 0 h 6858000"/>
              <a:gd name="connsiteX0" fmla="*/ 0 w 8301318"/>
              <a:gd name="connsiteY0" fmla="*/ 0 h 6884895"/>
              <a:gd name="connsiteX1" fmla="*/ 8301318 w 8301318"/>
              <a:gd name="connsiteY1" fmla="*/ 17929 h 6884895"/>
              <a:gd name="connsiteX2" fmla="*/ 5181600 w 8301318"/>
              <a:gd name="connsiteY2" fmla="*/ 6884895 h 6884895"/>
              <a:gd name="connsiteX3" fmla="*/ 0 w 8301318"/>
              <a:gd name="connsiteY3" fmla="*/ 6858000 h 6884895"/>
              <a:gd name="connsiteX4" fmla="*/ 0 w 8301318"/>
              <a:gd name="connsiteY4" fmla="*/ 0 h 6884895"/>
              <a:gd name="connsiteX0" fmla="*/ 0 w 8301318"/>
              <a:gd name="connsiteY0" fmla="*/ 8966 h 6893861"/>
              <a:gd name="connsiteX1" fmla="*/ 8301318 w 8301318"/>
              <a:gd name="connsiteY1" fmla="*/ 0 h 6893861"/>
              <a:gd name="connsiteX2" fmla="*/ 5181600 w 8301318"/>
              <a:gd name="connsiteY2" fmla="*/ 6893861 h 6893861"/>
              <a:gd name="connsiteX3" fmla="*/ 0 w 8301318"/>
              <a:gd name="connsiteY3" fmla="*/ 6866966 h 6893861"/>
              <a:gd name="connsiteX4" fmla="*/ 0 w 8301318"/>
              <a:gd name="connsiteY4" fmla="*/ 8966 h 6893861"/>
              <a:gd name="connsiteX0" fmla="*/ 0 w 8311631"/>
              <a:gd name="connsiteY0" fmla="*/ 0 h 6898645"/>
              <a:gd name="connsiteX1" fmla="*/ 8311631 w 8311631"/>
              <a:gd name="connsiteY1" fmla="*/ 4784 h 6898645"/>
              <a:gd name="connsiteX2" fmla="*/ 5191913 w 8311631"/>
              <a:gd name="connsiteY2" fmla="*/ 6898645 h 6898645"/>
              <a:gd name="connsiteX3" fmla="*/ 10313 w 8311631"/>
              <a:gd name="connsiteY3" fmla="*/ 6871750 h 6898645"/>
              <a:gd name="connsiteX4" fmla="*/ 0 w 8311631"/>
              <a:gd name="connsiteY4" fmla="*/ 0 h 6898645"/>
              <a:gd name="connsiteX0" fmla="*/ 0 w 8311631"/>
              <a:gd name="connsiteY0" fmla="*/ 0 h 6899250"/>
              <a:gd name="connsiteX1" fmla="*/ 8311631 w 8311631"/>
              <a:gd name="connsiteY1" fmla="*/ 4784 h 6899250"/>
              <a:gd name="connsiteX2" fmla="*/ 5191913 w 8311631"/>
              <a:gd name="connsiteY2" fmla="*/ 6898645 h 6899250"/>
              <a:gd name="connsiteX3" fmla="*/ 5157 w 8311631"/>
              <a:gd name="connsiteY3" fmla="*/ 6899250 h 6899250"/>
              <a:gd name="connsiteX4" fmla="*/ 0 w 8311631"/>
              <a:gd name="connsiteY4" fmla="*/ 0 h 6899250"/>
              <a:gd name="connsiteX0" fmla="*/ 0 w 7990723"/>
              <a:gd name="connsiteY0" fmla="*/ 0 h 6899250"/>
              <a:gd name="connsiteX1" fmla="*/ 7990723 w 7990723"/>
              <a:gd name="connsiteY1" fmla="*/ 10683 h 6899250"/>
              <a:gd name="connsiteX2" fmla="*/ 5191913 w 7990723"/>
              <a:gd name="connsiteY2" fmla="*/ 6898645 h 6899250"/>
              <a:gd name="connsiteX3" fmla="*/ 5157 w 7990723"/>
              <a:gd name="connsiteY3" fmla="*/ 6899250 h 6899250"/>
              <a:gd name="connsiteX4" fmla="*/ 0 w 7990723"/>
              <a:gd name="connsiteY4" fmla="*/ 0 h 6899250"/>
              <a:gd name="connsiteX0" fmla="*/ 0 w 7990723"/>
              <a:gd name="connsiteY0" fmla="*/ 0 h 6899250"/>
              <a:gd name="connsiteX1" fmla="*/ 7990723 w 7990723"/>
              <a:gd name="connsiteY1" fmla="*/ 10683 h 6899250"/>
              <a:gd name="connsiteX2" fmla="*/ 6928998 w 7990723"/>
              <a:gd name="connsiteY2" fmla="*/ 6892746 h 6899250"/>
              <a:gd name="connsiteX3" fmla="*/ 5157 w 7990723"/>
              <a:gd name="connsiteY3" fmla="*/ 6899250 h 6899250"/>
              <a:gd name="connsiteX4" fmla="*/ 0 w 7990723"/>
              <a:gd name="connsiteY4" fmla="*/ 0 h 6899250"/>
              <a:gd name="connsiteX0" fmla="*/ 0 w 7990723"/>
              <a:gd name="connsiteY0" fmla="*/ 0 h 6892757"/>
              <a:gd name="connsiteX1" fmla="*/ 7990723 w 7990723"/>
              <a:gd name="connsiteY1" fmla="*/ 10683 h 6892757"/>
              <a:gd name="connsiteX2" fmla="*/ 6928998 w 7990723"/>
              <a:gd name="connsiteY2" fmla="*/ 6892746 h 6892757"/>
              <a:gd name="connsiteX3" fmla="*/ 733274 w 7990723"/>
              <a:gd name="connsiteY3" fmla="*/ 6600554 h 6892757"/>
              <a:gd name="connsiteX4" fmla="*/ 0 w 7990723"/>
              <a:gd name="connsiteY4" fmla="*/ 0 h 6892757"/>
              <a:gd name="connsiteX0" fmla="*/ 0 w 7990723"/>
              <a:gd name="connsiteY0" fmla="*/ 0 h 6899250"/>
              <a:gd name="connsiteX1" fmla="*/ 7990723 w 7990723"/>
              <a:gd name="connsiteY1" fmla="*/ 10683 h 6899250"/>
              <a:gd name="connsiteX2" fmla="*/ 6928998 w 7990723"/>
              <a:gd name="connsiteY2" fmla="*/ 6892746 h 6899250"/>
              <a:gd name="connsiteX3" fmla="*/ 488362 w 7990723"/>
              <a:gd name="connsiteY3" fmla="*/ 6899250 h 6899250"/>
              <a:gd name="connsiteX4" fmla="*/ 0 w 7990723"/>
              <a:gd name="connsiteY4" fmla="*/ 0 h 6899250"/>
              <a:gd name="connsiteX0" fmla="*/ 180229 w 7502408"/>
              <a:gd name="connsiteY0" fmla="*/ 364152 h 6888567"/>
              <a:gd name="connsiteX1" fmla="*/ 7502408 w 7502408"/>
              <a:gd name="connsiteY1" fmla="*/ 0 h 6888567"/>
              <a:gd name="connsiteX2" fmla="*/ 6440683 w 7502408"/>
              <a:gd name="connsiteY2" fmla="*/ 6882063 h 6888567"/>
              <a:gd name="connsiteX3" fmla="*/ 47 w 7502408"/>
              <a:gd name="connsiteY3" fmla="*/ 6888567 h 6888567"/>
              <a:gd name="connsiteX4" fmla="*/ 180229 w 7502408"/>
              <a:gd name="connsiteY4" fmla="*/ 364152 h 6888567"/>
              <a:gd name="connsiteX0" fmla="*/ 0 w 7520755"/>
              <a:gd name="connsiteY0" fmla="*/ 71314 h 6888567"/>
              <a:gd name="connsiteX1" fmla="*/ 7520755 w 7520755"/>
              <a:gd name="connsiteY1" fmla="*/ 0 h 6888567"/>
              <a:gd name="connsiteX2" fmla="*/ 6459030 w 7520755"/>
              <a:gd name="connsiteY2" fmla="*/ 6882063 h 6888567"/>
              <a:gd name="connsiteX3" fmla="*/ 18394 w 7520755"/>
              <a:gd name="connsiteY3" fmla="*/ 6888567 h 6888567"/>
              <a:gd name="connsiteX4" fmla="*/ 0 w 7520755"/>
              <a:gd name="connsiteY4" fmla="*/ 71314 h 6888567"/>
              <a:gd name="connsiteX0" fmla="*/ 0 w 7507517"/>
              <a:gd name="connsiteY0" fmla="*/ 0 h 6817253"/>
              <a:gd name="connsiteX1" fmla="*/ 7507517 w 7507517"/>
              <a:gd name="connsiteY1" fmla="*/ 10681 h 6817253"/>
              <a:gd name="connsiteX2" fmla="*/ 6459030 w 7507517"/>
              <a:gd name="connsiteY2" fmla="*/ 6810749 h 6817253"/>
              <a:gd name="connsiteX3" fmla="*/ 18394 w 7507517"/>
              <a:gd name="connsiteY3" fmla="*/ 6817253 h 6817253"/>
              <a:gd name="connsiteX4" fmla="*/ 0 w 7507517"/>
              <a:gd name="connsiteY4" fmla="*/ 0 h 6817253"/>
              <a:gd name="connsiteX0" fmla="*/ 0 w 7507517"/>
              <a:gd name="connsiteY0" fmla="*/ 0 h 6811397"/>
              <a:gd name="connsiteX1" fmla="*/ 7507517 w 7507517"/>
              <a:gd name="connsiteY1" fmla="*/ 10681 h 6811397"/>
              <a:gd name="connsiteX2" fmla="*/ 6459030 w 7507517"/>
              <a:gd name="connsiteY2" fmla="*/ 6810749 h 6811397"/>
              <a:gd name="connsiteX3" fmla="*/ 5156 w 7507517"/>
              <a:gd name="connsiteY3" fmla="*/ 6811397 h 6811397"/>
              <a:gd name="connsiteX4" fmla="*/ 0 w 7507517"/>
              <a:gd name="connsiteY4" fmla="*/ 0 h 681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7517" h="6811397">
                <a:moveTo>
                  <a:pt x="0" y="0"/>
                </a:moveTo>
                <a:lnTo>
                  <a:pt x="7507517" y="10681"/>
                </a:lnTo>
                <a:lnTo>
                  <a:pt x="6459030" y="6810749"/>
                </a:lnTo>
                <a:lnTo>
                  <a:pt x="5156" y="6811397"/>
                </a:lnTo>
                <a:cubicBezTo>
                  <a:pt x="1718" y="4520814"/>
                  <a:pt x="3438" y="2290583"/>
                  <a:pt x="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439F5FB-3DC4-714C-97C6-D662A45AF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</p:spPr>
        <p:txBody>
          <a:bodyPr anchor="t" anchorCtr="0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2474555-FDE5-E347-8270-8A7686D0E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9142" y="1681163"/>
            <a:ext cx="5004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B915F9-74E7-F542-AA2E-2D651B84C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142" y="2505075"/>
            <a:ext cx="500400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F456709-8982-7D4E-8662-8470D4279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28856" y="1681163"/>
            <a:ext cx="5004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E964E61-BEA2-AF41-B824-F400D9209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28857" y="2505075"/>
            <a:ext cx="500400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74D8A3C2-AAEC-BD4B-B7F4-AF4372C97E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72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,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090AD5-A43F-6C4C-A1E7-10E0BD97D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CECA4FA3-3599-DF41-B719-4D7808457E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57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, lil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26AC04-BAE5-7346-BB6D-6C1108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</p:spPr>
        <p:txBody>
          <a:bodyPr anchor="t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BD07F87-BF30-1041-9E62-07284274FF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29"/>
            <a:ext cx="513834" cy="25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40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40D59FF-101A-E947-9E16-BF1955672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AEB13CB-E9CD-1D45-A0A1-F015818FB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9143" y="1825625"/>
            <a:ext cx="1107371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v-SE" dirty="0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97D348-5A32-FF42-AE23-6504A2082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914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8B0A1-6DA1-9E4F-B10D-5ABF7BCCBF4F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CBD18A-EC01-E148-AAD5-D1F743647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51BBBD-743B-824B-9016-44D74C077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8965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1767F-B5C1-1A4B-B878-A33B1C6F1A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07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15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4"/>
        </a:buClr>
        <a:buSzPct val="90000"/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1117EB-35D3-AAD2-ABAE-A97C7ED6701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1687" y="350838"/>
            <a:ext cx="11074400" cy="425450"/>
          </a:xfrm>
        </p:spPr>
        <p:txBody>
          <a:bodyPr/>
          <a:lstStyle/>
          <a:p>
            <a:r>
              <a:rPr lang="sv-SE" sz="2400"/>
              <a:t>EU:s gröna taxonomiförordning- föreslagna ändringar</a:t>
            </a:r>
            <a:endParaRPr lang="sv-SE" sz="2400" dirty="0"/>
          </a:p>
        </p:txBody>
      </p:sp>
      <p:graphicFrame>
        <p:nvGraphicFramePr>
          <p:cNvPr id="13" name="Tabell 12">
            <a:extLst>
              <a:ext uri="{FF2B5EF4-FFF2-40B4-BE49-F238E27FC236}">
                <a16:creationId xmlns:a16="http://schemas.microsoft.com/office/drawing/2014/main" id="{E3580A11-31B3-CA20-D308-81E9DAB18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977025"/>
              </p:ext>
            </p:extLst>
          </p:nvPr>
        </p:nvGraphicFramePr>
        <p:xfrm>
          <a:off x="352927" y="919519"/>
          <a:ext cx="10635916" cy="49037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8564">
                  <a:extLst>
                    <a:ext uri="{9D8B030D-6E8A-4147-A177-3AD203B41FA5}">
                      <a16:colId xmlns:a16="http://schemas.microsoft.com/office/drawing/2014/main" val="3116533556"/>
                    </a:ext>
                  </a:extLst>
                </a:gridCol>
                <a:gridCol w="2720679">
                  <a:extLst>
                    <a:ext uri="{9D8B030D-6E8A-4147-A177-3AD203B41FA5}">
                      <a16:colId xmlns:a16="http://schemas.microsoft.com/office/drawing/2014/main" val="3500437309"/>
                    </a:ext>
                  </a:extLst>
                </a:gridCol>
                <a:gridCol w="3461070">
                  <a:extLst>
                    <a:ext uri="{9D8B030D-6E8A-4147-A177-3AD203B41FA5}">
                      <a16:colId xmlns:a16="http://schemas.microsoft.com/office/drawing/2014/main" val="1954764522"/>
                    </a:ext>
                  </a:extLst>
                </a:gridCol>
                <a:gridCol w="2675603">
                  <a:extLst>
                    <a:ext uri="{9D8B030D-6E8A-4147-A177-3AD203B41FA5}">
                      <a16:colId xmlns:a16="http://schemas.microsoft.com/office/drawing/2014/main" val="200498661"/>
                    </a:ext>
                  </a:extLst>
                </a:gridCol>
              </a:tblGrid>
              <a:tr h="432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Område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Nuvarande regler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Omnibusförslag. Ref: COM(2025)81 samt SWD_Omnibus-80-81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Referens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572522"/>
                  </a:ext>
                </a:extLst>
              </a:tr>
              <a:tr h="285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  <a:t>Rapporteringstidpunkt</a:t>
                      </a:r>
                      <a:endParaRPr lang="sv-SE" sz="10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  <a:t>Se CSRD</a:t>
                      </a:r>
                      <a:endParaRPr lang="sv-SE" sz="10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  <a:t>Se CSRD</a:t>
                      </a:r>
                      <a:endParaRPr lang="sv-SE" sz="10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v-SE" sz="10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316776"/>
                  </a:ext>
                </a:extLst>
              </a:tr>
              <a:tr h="1166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  <a:t>Företag som omfattas av kraven</a:t>
                      </a:r>
                      <a:b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  <a:t>Ca 85 % färre företag i scope</a:t>
                      </a:r>
                      <a:endParaRPr lang="sv-SE" sz="10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Se CSRD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Endast företag med&gt; 1 000 anställda som med mer än 450 MEUR omsättning.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Övriga företag får rapportera på taxonomin på frivillig basis.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  <a:t>(ref. Omnibus COM(2025)81 artikel 2 punkt (3) ny artikel 19b i redovisningsdirektivet) </a:t>
                      </a:r>
                      <a:endParaRPr lang="sv-SE" sz="10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210326"/>
                  </a:ext>
                </a:extLst>
              </a:tr>
              <a:tr h="3019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  <a:t>Rapporteringens omfattning</a:t>
                      </a:r>
                      <a:b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>
                          <a:solidFill>
                            <a:schemeClr val="tx1"/>
                          </a:solidFill>
                          <a:effectLst/>
                        </a:rPr>
                        <a:t>Förenklade rapporteringstabeller ska minska antal datapunkter med 70 %</a:t>
                      </a:r>
                      <a:endParaRPr lang="sv-SE" sz="10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Omfattande rapportering i särskilda tabeller för icke-finansiella respektive olika typer av finansiella företag.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Rapportering på nyckeltal såsom andel taxonomiförenlig omsättning, kapitalutgifter, driftsutgifter, samt green asset ration (GAR) enligt fastställa kriterier i delegerade aktier.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https://finance.ec.europa.eu/regulation-and-supervision/financial-services-legislation/implementing-and-delegated-acts/taxonomy-regulation_en  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Förenklade tabeller ska minska antalet datapunkter med knappt 70 %, exempelvis genom ta bort kraven relaterade till: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• rapportera de delar av verksamheten som är i linje med olika mål på separata rader,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• separat rapportering om DNSH och minimiskydd, eventuella bidrag till flera mål,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• rapportering av explicit information för icke-förenliga verksamheter, och 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• separat rapportering om fossil gas och kärnkraftsverksamhet.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Förenklade kriterier för utvärdering av inte orsaka betydande skada (DNSH), i första hand för föroreningar.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Förenklad rapportering för finansiella företag, särskilt GAR. Ej krav att i nämnare inkludera exponering mot företag som inte omfattas av CSRD (har färre än 1 000 anställda). Detta undantag ska gälla fram till revideringen av den delegerade lagen om upplysningar/presentation. 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900" kern="0" dirty="0">
                          <a:solidFill>
                            <a:schemeClr val="tx1"/>
                          </a:solidFill>
                          <a:effectLst/>
                        </a:rPr>
                        <a:t>SWD_Omnibus-80-81 3.3.2 c) Draft amendments to the Taxonomy Disclosures Delegated Act d) Draft amendments to the Taxonomy Climate and Environmental Delegated Acts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324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9E2ED2F7-B34F-69AF-5CB2-D7BACA34F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855493"/>
              </p:ext>
            </p:extLst>
          </p:nvPr>
        </p:nvGraphicFramePr>
        <p:xfrm>
          <a:off x="382337" y="1070814"/>
          <a:ext cx="10635916" cy="4831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8564">
                  <a:extLst>
                    <a:ext uri="{9D8B030D-6E8A-4147-A177-3AD203B41FA5}">
                      <a16:colId xmlns:a16="http://schemas.microsoft.com/office/drawing/2014/main" val="1547649048"/>
                    </a:ext>
                  </a:extLst>
                </a:gridCol>
                <a:gridCol w="2720679">
                  <a:extLst>
                    <a:ext uri="{9D8B030D-6E8A-4147-A177-3AD203B41FA5}">
                      <a16:colId xmlns:a16="http://schemas.microsoft.com/office/drawing/2014/main" val="91671392"/>
                    </a:ext>
                  </a:extLst>
                </a:gridCol>
                <a:gridCol w="3461070">
                  <a:extLst>
                    <a:ext uri="{9D8B030D-6E8A-4147-A177-3AD203B41FA5}">
                      <a16:colId xmlns:a16="http://schemas.microsoft.com/office/drawing/2014/main" val="1005547130"/>
                    </a:ext>
                  </a:extLst>
                </a:gridCol>
                <a:gridCol w="2675603">
                  <a:extLst>
                    <a:ext uri="{9D8B030D-6E8A-4147-A177-3AD203B41FA5}">
                      <a16:colId xmlns:a16="http://schemas.microsoft.com/office/drawing/2014/main" val="3558971456"/>
                    </a:ext>
                  </a:extLst>
                </a:gridCol>
              </a:tblGrid>
              <a:tr h="2636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Väsentlighetsbedömning</a:t>
                      </a:r>
                      <a:b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Oväsentlig verksamhet behöver inte utvärderas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</a:rPr>
                        <a:t>Nej, ingen gräns för vad som ska rapporteras.</a:t>
                      </a:r>
                      <a:endParaRPr lang="sv-SE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</a:rPr>
                        <a:t>Ja, företag behöver endast utvärdera taxonomiförenlighet för de aktiviteter som är väsentliga för deras intäkter, kapital- eller driftsutgifter.  </a:t>
                      </a:r>
                      <a:b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</a:rPr>
                        <a:t>10 % av </a:t>
                      </a:r>
                      <a:r>
                        <a:rPr lang="sv-SE" sz="900" b="0" kern="0" dirty="0" err="1">
                          <a:solidFill>
                            <a:schemeClr val="tx1"/>
                          </a:solidFill>
                          <a:effectLst/>
                        </a:rPr>
                        <a:t>KPI:ernas</a:t>
                      </a: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</a:rPr>
                        <a:t> nämnare anses utgöra en väsentlighetsgräns. För finansiella företag gäller gränsen 10 % av sina tillgångar, men med ett krav att icke-väsentliga tillgångar presenteras på en separat, aggregerad och individuell, nivå.</a:t>
                      </a:r>
                      <a:endParaRPr lang="sv-SE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900" b="0" kern="0" dirty="0">
                          <a:solidFill>
                            <a:schemeClr val="tx1"/>
                          </a:solidFill>
                          <a:effectLst/>
                        </a:rPr>
                        <a:t>SWD_Omnibus-80-81 3.3.2 c) Draft amendments to the Taxonomy Disclosures Delegated Act</a:t>
                      </a:r>
                      <a:endParaRPr lang="sv-SE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795785"/>
                  </a:ext>
                </a:extLst>
              </a:tr>
              <a:tr h="219535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Delvis förenlig verksamhet, samt Frivillig rapportering</a:t>
                      </a:r>
                      <a:br>
                        <a:rPr lang="sv-SE" sz="9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9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Företag ges möjlighet att rapportera på framsteg mot taxonomiförenlighet</a:t>
                      </a: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Nej, endast ekonomiska verksamheter som omfattas av taxonomin och som uppfyller kriterierna för väsentligt bidrag, icke-göra väsentlig skada, samt minimiskyddsåtgärder får rapporteras som taxonomiförenliga.</a:t>
                      </a: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Delvis förenliga ekonomiska verksamheter får redovisas. </a:t>
                      </a:r>
                      <a:b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b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Företag som har en omsättning på &lt;450 MEUR kan välja frivillig rapportering. </a:t>
                      </a:r>
                      <a:b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b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 ska då omfatta </a:t>
                      </a:r>
                      <a:r>
                        <a:rPr lang="sv-SE" sz="900" b="0" kern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KPI:er</a:t>
                      </a: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för omsättning och kapitalutgifter men kan utelämna </a:t>
                      </a:r>
                      <a:r>
                        <a:rPr lang="sv-SE" sz="900" b="0" kern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Opex</a:t>
                      </a: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-KPI.</a:t>
                      </a: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b="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(ref. Omnibus COM(2025)81 artikel 2 punkt (3) ny artikel 19b i redovisningsdirektivet) </a:t>
                      </a: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336006"/>
                  </a:ext>
                </a:extLst>
              </a:tr>
            </a:tbl>
          </a:graphicData>
        </a:graphic>
      </p:graphicFrame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91776932-3A23-7104-6FB9-283CCACE42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777875"/>
              </p:ext>
            </p:extLst>
          </p:nvPr>
        </p:nvGraphicFramePr>
        <p:xfrm>
          <a:off x="382337" y="638509"/>
          <a:ext cx="10635916" cy="432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8564">
                  <a:extLst>
                    <a:ext uri="{9D8B030D-6E8A-4147-A177-3AD203B41FA5}">
                      <a16:colId xmlns:a16="http://schemas.microsoft.com/office/drawing/2014/main" val="4013094491"/>
                    </a:ext>
                  </a:extLst>
                </a:gridCol>
                <a:gridCol w="2720679">
                  <a:extLst>
                    <a:ext uri="{9D8B030D-6E8A-4147-A177-3AD203B41FA5}">
                      <a16:colId xmlns:a16="http://schemas.microsoft.com/office/drawing/2014/main" val="2240255700"/>
                    </a:ext>
                  </a:extLst>
                </a:gridCol>
                <a:gridCol w="3461070">
                  <a:extLst>
                    <a:ext uri="{9D8B030D-6E8A-4147-A177-3AD203B41FA5}">
                      <a16:colId xmlns:a16="http://schemas.microsoft.com/office/drawing/2014/main" val="129040104"/>
                    </a:ext>
                  </a:extLst>
                </a:gridCol>
                <a:gridCol w="2675603">
                  <a:extLst>
                    <a:ext uri="{9D8B030D-6E8A-4147-A177-3AD203B41FA5}">
                      <a16:colId xmlns:a16="http://schemas.microsoft.com/office/drawing/2014/main" val="903048799"/>
                    </a:ext>
                  </a:extLst>
                </a:gridCol>
              </a:tblGrid>
              <a:tr h="432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Område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Nuvarande regler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Omnibusförslag. Ref: COM(2025)81 samt SWD_Omnibus-80-81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900" kern="0" dirty="0">
                          <a:solidFill>
                            <a:schemeClr val="tx1"/>
                          </a:solidFill>
                          <a:effectLst/>
                        </a:rPr>
                        <a:t>Referens</a:t>
                      </a:r>
                      <a:endParaRPr lang="sv-SE" sz="1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02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022259"/>
      </p:ext>
    </p:extLst>
  </p:cSld>
  <p:clrMapOvr>
    <a:masterClrMapping/>
  </p:clrMapOvr>
</p:sld>
</file>

<file path=ppt/theme/theme1.xml><?xml version="1.0" encoding="utf-8"?>
<a:theme xmlns:a="http://schemas.openxmlformats.org/drawingml/2006/main" name="FAR lila">
  <a:themeElements>
    <a:clrScheme name="FAR">
      <a:dk1>
        <a:srgbClr val="000000"/>
      </a:dk1>
      <a:lt1>
        <a:srgbClr val="FFFFFF"/>
      </a:lt1>
      <a:dk2>
        <a:srgbClr val="7C5BA3"/>
      </a:dk2>
      <a:lt2>
        <a:srgbClr val="E2D7F1"/>
      </a:lt2>
      <a:accent1>
        <a:srgbClr val="293D47"/>
      </a:accent1>
      <a:accent2>
        <a:srgbClr val="66BFB4"/>
      </a:accent2>
      <a:accent3>
        <a:srgbClr val="FFE200"/>
      </a:accent3>
      <a:accent4>
        <a:srgbClr val="710666"/>
      </a:accent4>
      <a:accent5>
        <a:srgbClr val="FF48B0"/>
      </a:accent5>
      <a:accent6>
        <a:srgbClr val="20BEE8"/>
      </a:accent6>
      <a:hlink>
        <a:srgbClr val="710666"/>
      </a:hlink>
      <a:folHlink>
        <a:srgbClr val="FAE4D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R_PPT_mall_16x9" id="{AB3577BB-DB2E-5742-835B-9D9AF53C753B}" vid="{5210DF70-4FFC-C148-B019-088BD0BE3D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546</Words>
  <Application>Microsoft Office PowerPoint</Application>
  <PresentationFormat>Bredbild</PresentationFormat>
  <Paragraphs>29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5" baseType="lpstr">
      <vt:lpstr>Aptos</vt:lpstr>
      <vt:lpstr>Arial</vt:lpstr>
      <vt:lpstr>FAR lila</vt:lpstr>
      <vt:lpstr>EU:s gröna taxonomiförordning- föreslagna ändringar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Lissdaniels</dc:creator>
  <cp:lastModifiedBy>Sara Lissdaniels</cp:lastModifiedBy>
  <cp:revision>1</cp:revision>
  <dcterms:created xsi:type="dcterms:W3CDTF">2025-03-17T15:36:50Z</dcterms:created>
  <dcterms:modified xsi:type="dcterms:W3CDTF">2025-04-07T07:30:47Z</dcterms:modified>
</cp:coreProperties>
</file>